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</p:sldIdLst>
  <p:sldSz cx="12192000" cy="6858000"/>
  <p:notesSz cx="6858000" cy="9144000"/>
  <p:embeddedFontLst>
    <p:embeddedFont>
      <p:font typeface="Abril Fatface" panose="020B0604020202020204" charset="0"/>
      <p:regular r:id="rId11"/>
    </p:embeddedFont>
    <p:embeddedFont>
      <p:font typeface="Barlow Condensed" panose="00000506000000000000" pitchFamily="2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Light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bold r:id="rId29"/>
      <p:italic r:id="rId30"/>
      <p:boldItalic r:id="rId31"/>
    </p:embeddedFont>
    <p:embeddedFont>
      <p:font typeface="VT323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39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gif>
</file>

<file path=ppt/media/image3.png>
</file>

<file path=ppt/media/image4.png>
</file>

<file path=ppt/media/image5.jpg>
</file>

<file path=ppt/media/image6.png>
</file>

<file path=ppt/media/image7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b805c7ff50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b805c7ff50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805c7ff5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805c7ff5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b805c7ff5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b805c7ff5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805c7ff50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b805c7ff50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b805c7ff50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b805c7ff50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b805c7ff50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b805c7ff50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e3789a291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e3789a291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6831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/>
          <p:nvPr/>
        </p:nvSpPr>
        <p:spPr>
          <a:xfrm>
            <a:off x="3480625" y="1034925"/>
            <a:ext cx="8127900" cy="3445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"/>
          <p:cNvSpPr txBox="1">
            <a:spLocks noGrp="1"/>
          </p:cNvSpPr>
          <p:nvPr>
            <p:ph type="title"/>
          </p:nvPr>
        </p:nvSpPr>
        <p:spPr>
          <a:xfrm>
            <a:off x="3723550" y="1431575"/>
            <a:ext cx="77523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16" name="Google Shape;116;p2"/>
          <p:cNvSpPr txBox="1">
            <a:spLocks noGrp="1"/>
          </p:cNvSpPr>
          <p:nvPr>
            <p:ph type="subTitle" idx="1"/>
          </p:nvPr>
        </p:nvSpPr>
        <p:spPr>
          <a:xfrm>
            <a:off x="3735287" y="4648500"/>
            <a:ext cx="77652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Blank">
  <p:cSld name="CUSTOM_18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Menu">
  <p:cSld name="CUSTOM_5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/>
          <p:nvPr/>
        </p:nvSpPr>
        <p:spPr>
          <a:xfrm>
            <a:off x="5393775" y="1045875"/>
            <a:ext cx="6200700" cy="46617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4"/>
          <p:cNvSpPr txBox="1">
            <a:spLocks noGrp="1"/>
          </p:cNvSpPr>
          <p:nvPr>
            <p:ph type="body" idx="1"/>
          </p:nvPr>
        </p:nvSpPr>
        <p:spPr>
          <a:xfrm>
            <a:off x="5490175" y="1830050"/>
            <a:ext cx="5957100" cy="368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1" name="Google Shape;121;p4"/>
          <p:cNvSpPr txBox="1">
            <a:spLocks noGrp="1"/>
          </p:cNvSpPr>
          <p:nvPr>
            <p:ph type="title"/>
          </p:nvPr>
        </p:nvSpPr>
        <p:spPr>
          <a:xfrm>
            <a:off x="5490100" y="1126775"/>
            <a:ext cx="5957100" cy="564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drich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ril Fatface"/>
              <a:buNone/>
              <a:defRPr sz="18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ril Fatface"/>
              <a:buNone/>
              <a:defRPr sz="18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ril Fatface"/>
              <a:buNone/>
              <a:defRPr sz="18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ril Fatface"/>
              <a:buNone/>
              <a:defRPr sz="18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ril Fatface"/>
              <a:buNone/>
              <a:defRPr sz="18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ril Fatface"/>
              <a:buNone/>
              <a:defRPr sz="18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ril Fatface"/>
              <a:buNone/>
              <a:defRPr sz="18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ril Fatface"/>
              <a:buNone/>
              <a:defRPr sz="18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2" name="Google Shape;122;p4"/>
          <p:cNvSpPr txBox="1"/>
          <p:nvPr/>
        </p:nvSpPr>
        <p:spPr>
          <a:xfrm>
            <a:off x="4020300" y="1179325"/>
            <a:ext cx="14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Channel 01</a:t>
            </a:r>
            <a:endParaRPr sz="10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4020300" y="1681519"/>
            <a:ext cx="14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Channel 02</a:t>
            </a:r>
            <a:endParaRPr sz="10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4" name="Google Shape;124;p4"/>
          <p:cNvSpPr txBox="1"/>
          <p:nvPr/>
        </p:nvSpPr>
        <p:spPr>
          <a:xfrm>
            <a:off x="4020300" y="2183713"/>
            <a:ext cx="14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Channel 03</a:t>
            </a:r>
            <a:endParaRPr sz="10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5" name="Google Shape;125;p4"/>
          <p:cNvSpPr txBox="1"/>
          <p:nvPr/>
        </p:nvSpPr>
        <p:spPr>
          <a:xfrm>
            <a:off x="4020300" y="2685906"/>
            <a:ext cx="14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Channel 04</a:t>
            </a:r>
            <a:endParaRPr sz="10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6" name="Google Shape;126;p4"/>
          <p:cNvSpPr txBox="1"/>
          <p:nvPr/>
        </p:nvSpPr>
        <p:spPr>
          <a:xfrm>
            <a:off x="4020300" y="3188100"/>
            <a:ext cx="14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Channel 05</a:t>
            </a:r>
            <a:endParaRPr sz="10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7" name="Google Shape;127;p4"/>
          <p:cNvSpPr txBox="1"/>
          <p:nvPr/>
        </p:nvSpPr>
        <p:spPr>
          <a:xfrm>
            <a:off x="4020300" y="3690294"/>
            <a:ext cx="14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Channel 06</a:t>
            </a:r>
            <a:endParaRPr sz="10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4020300" y="4192488"/>
            <a:ext cx="14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Channel 07</a:t>
            </a:r>
            <a:endParaRPr sz="10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9" name="Google Shape;129;p4"/>
          <p:cNvSpPr txBox="1"/>
          <p:nvPr/>
        </p:nvSpPr>
        <p:spPr>
          <a:xfrm>
            <a:off x="4020300" y="4694681"/>
            <a:ext cx="14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Channel 08</a:t>
            </a:r>
            <a:endParaRPr sz="10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30" name="Google Shape;130;p4"/>
          <p:cNvSpPr txBox="1"/>
          <p:nvPr/>
        </p:nvSpPr>
        <p:spPr>
          <a:xfrm>
            <a:off x="4020300" y="5196875"/>
            <a:ext cx="14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Channel 09</a:t>
            </a:r>
            <a:endParaRPr sz="10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131" name="Google Shape;131;p4"/>
          <p:cNvGrpSpPr/>
          <p:nvPr/>
        </p:nvGrpSpPr>
        <p:grpSpPr>
          <a:xfrm>
            <a:off x="3691381" y="4212490"/>
            <a:ext cx="223087" cy="278353"/>
            <a:chOff x="3086700" y="1180050"/>
            <a:chExt cx="216800" cy="262325"/>
          </a:xfrm>
        </p:grpSpPr>
        <p:sp>
          <p:nvSpPr>
            <p:cNvPr id="132" name="Google Shape;132;p4"/>
            <p:cNvSpPr/>
            <p:nvPr/>
          </p:nvSpPr>
          <p:spPr>
            <a:xfrm>
              <a:off x="3161625" y="1180050"/>
              <a:ext cx="141875" cy="141425"/>
            </a:xfrm>
            <a:custGeom>
              <a:avLst/>
              <a:gdLst/>
              <a:ahLst/>
              <a:cxnLst/>
              <a:rect l="l" t="t" r="r" b="b"/>
              <a:pathLst>
                <a:path w="5675" h="5657" extrusionOk="0">
                  <a:moveTo>
                    <a:pt x="2838" y="1839"/>
                  </a:moveTo>
                  <a:cubicBezTo>
                    <a:pt x="3391" y="1839"/>
                    <a:pt x="3837" y="2285"/>
                    <a:pt x="3837" y="2838"/>
                  </a:cubicBezTo>
                  <a:cubicBezTo>
                    <a:pt x="3837" y="3373"/>
                    <a:pt x="3391" y="3837"/>
                    <a:pt x="2838" y="3837"/>
                  </a:cubicBezTo>
                  <a:cubicBezTo>
                    <a:pt x="2285" y="3837"/>
                    <a:pt x="1839" y="3373"/>
                    <a:pt x="1839" y="2838"/>
                  </a:cubicBezTo>
                  <a:cubicBezTo>
                    <a:pt x="1839" y="2285"/>
                    <a:pt x="2302" y="1839"/>
                    <a:pt x="2838" y="1839"/>
                  </a:cubicBezTo>
                  <a:close/>
                  <a:moveTo>
                    <a:pt x="2499" y="1"/>
                  </a:moveTo>
                  <a:lnTo>
                    <a:pt x="2213" y="590"/>
                  </a:lnTo>
                  <a:cubicBezTo>
                    <a:pt x="2035" y="643"/>
                    <a:pt x="1856" y="697"/>
                    <a:pt x="1696" y="804"/>
                  </a:cubicBezTo>
                  <a:lnTo>
                    <a:pt x="1071" y="590"/>
                  </a:lnTo>
                  <a:lnTo>
                    <a:pt x="590" y="1054"/>
                  </a:lnTo>
                  <a:lnTo>
                    <a:pt x="804" y="1696"/>
                  </a:lnTo>
                  <a:cubicBezTo>
                    <a:pt x="714" y="1856"/>
                    <a:pt x="643" y="2035"/>
                    <a:pt x="590" y="2213"/>
                  </a:cubicBezTo>
                  <a:lnTo>
                    <a:pt x="1" y="2499"/>
                  </a:lnTo>
                  <a:lnTo>
                    <a:pt x="1" y="3159"/>
                  </a:lnTo>
                  <a:lnTo>
                    <a:pt x="590" y="3462"/>
                  </a:lnTo>
                  <a:cubicBezTo>
                    <a:pt x="643" y="3641"/>
                    <a:pt x="714" y="3819"/>
                    <a:pt x="804" y="3980"/>
                  </a:cubicBezTo>
                  <a:lnTo>
                    <a:pt x="590" y="4604"/>
                  </a:lnTo>
                  <a:lnTo>
                    <a:pt x="1053" y="5068"/>
                  </a:lnTo>
                  <a:lnTo>
                    <a:pt x="1678" y="4854"/>
                  </a:lnTo>
                  <a:cubicBezTo>
                    <a:pt x="1839" y="4961"/>
                    <a:pt x="2017" y="5015"/>
                    <a:pt x="2195" y="5068"/>
                  </a:cubicBezTo>
                  <a:lnTo>
                    <a:pt x="2499" y="5657"/>
                  </a:lnTo>
                  <a:lnTo>
                    <a:pt x="3159" y="5657"/>
                  </a:lnTo>
                  <a:lnTo>
                    <a:pt x="3462" y="5068"/>
                  </a:lnTo>
                  <a:cubicBezTo>
                    <a:pt x="3641" y="5015"/>
                    <a:pt x="3819" y="4961"/>
                    <a:pt x="3962" y="4854"/>
                  </a:cubicBezTo>
                  <a:lnTo>
                    <a:pt x="4586" y="5068"/>
                  </a:lnTo>
                  <a:lnTo>
                    <a:pt x="5068" y="4604"/>
                  </a:lnTo>
                  <a:lnTo>
                    <a:pt x="4854" y="3980"/>
                  </a:lnTo>
                  <a:cubicBezTo>
                    <a:pt x="4961" y="3819"/>
                    <a:pt x="5032" y="3623"/>
                    <a:pt x="5086" y="3462"/>
                  </a:cubicBezTo>
                  <a:lnTo>
                    <a:pt x="5675" y="3159"/>
                  </a:lnTo>
                  <a:lnTo>
                    <a:pt x="5675" y="2499"/>
                  </a:lnTo>
                  <a:lnTo>
                    <a:pt x="5086" y="2213"/>
                  </a:lnTo>
                  <a:cubicBezTo>
                    <a:pt x="5032" y="2035"/>
                    <a:pt x="4961" y="1856"/>
                    <a:pt x="4872" y="1696"/>
                  </a:cubicBezTo>
                  <a:lnTo>
                    <a:pt x="5086" y="1054"/>
                  </a:lnTo>
                  <a:lnTo>
                    <a:pt x="4604" y="590"/>
                  </a:lnTo>
                  <a:lnTo>
                    <a:pt x="3980" y="804"/>
                  </a:lnTo>
                  <a:cubicBezTo>
                    <a:pt x="3819" y="697"/>
                    <a:pt x="3658" y="643"/>
                    <a:pt x="3462" y="590"/>
                  </a:cubicBezTo>
                  <a:lnTo>
                    <a:pt x="31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086700" y="1301400"/>
              <a:ext cx="141425" cy="140975"/>
            </a:xfrm>
            <a:custGeom>
              <a:avLst/>
              <a:gdLst/>
              <a:ahLst/>
              <a:cxnLst/>
              <a:rect l="l" t="t" r="r" b="b"/>
              <a:pathLst>
                <a:path w="5657" h="5639" extrusionOk="0">
                  <a:moveTo>
                    <a:pt x="2837" y="1838"/>
                  </a:moveTo>
                  <a:cubicBezTo>
                    <a:pt x="3390" y="1838"/>
                    <a:pt x="3836" y="2284"/>
                    <a:pt x="3836" y="2819"/>
                  </a:cubicBezTo>
                  <a:cubicBezTo>
                    <a:pt x="3836" y="3372"/>
                    <a:pt x="3390" y="3818"/>
                    <a:pt x="2837" y="3818"/>
                  </a:cubicBezTo>
                  <a:cubicBezTo>
                    <a:pt x="2266" y="3818"/>
                    <a:pt x="1838" y="3372"/>
                    <a:pt x="1838" y="2819"/>
                  </a:cubicBezTo>
                  <a:cubicBezTo>
                    <a:pt x="1838" y="2266"/>
                    <a:pt x="2284" y="1838"/>
                    <a:pt x="2837" y="1838"/>
                  </a:cubicBezTo>
                  <a:close/>
                  <a:moveTo>
                    <a:pt x="2498" y="0"/>
                  </a:moveTo>
                  <a:lnTo>
                    <a:pt x="2195" y="571"/>
                  </a:lnTo>
                  <a:cubicBezTo>
                    <a:pt x="2016" y="624"/>
                    <a:pt x="1838" y="696"/>
                    <a:pt x="1677" y="785"/>
                  </a:cubicBezTo>
                  <a:lnTo>
                    <a:pt x="1053" y="571"/>
                  </a:lnTo>
                  <a:lnTo>
                    <a:pt x="589" y="1035"/>
                  </a:lnTo>
                  <a:lnTo>
                    <a:pt x="785" y="1659"/>
                  </a:lnTo>
                  <a:cubicBezTo>
                    <a:pt x="696" y="1838"/>
                    <a:pt x="642" y="2016"/>
                    <a:pt x="571" y="2195"/>
                  </a:cubicBezTo>
                  <a:lnTo>
                    <a:pt x="0" y="2480"/>
                  </a:lnTo>
                  <a:lnTo>
                    <a:pt x="0" y="3140"/>
                  </a:lnTo>
                  <a:lnTo>
                    <a:pt x="571" y="3426"/>
                  </a:lnTo>
                  <a:cubicBezTo>
                    <a:pt x="642" y="3622"/>
                    <a:pt x="696" y="3800"/>
                    <a:pt x="785" y="3961"/>
                  </a:cubicBezTo>
                  <a:lnTo>
                    <a:pt x="589" y="4586"/>
                  </a:lnTo>
                  <a:lnTo>
                    <a:pt x="1053" y="5049"/>
                  </a:lnTo>
                  <a:lnTo>
                    <a:pt x="1677" y="4853"/>
                  </a:lnTo>
                  <a:cubicBezTo>
                    <a:pt x="1838" y="4942"/>
                    <a:pt x="2016" y="5014"/>
                    <a:pt x="2195" y="5049"/>
                  </a:cubicBezTo>
                  <a:lnTo>
                    <a:pt x="2498" y="5638"/>
                  </a:lnTo>
                  <a:lnTo>
                    <a:pt x="3158" y="5638"/>
                  </a:lnTo>
                  <a:lnTo>
                    <a:pt x="3462" y="5049"/>
                  </a:lnTo>
                  <a:cubicBezTo>
                    <a:pt x="3640" y="5014"/>
                    <a:pt x="3818" y="4942"/>
                    <a:pt x="3979" y="4853"/>
                  </a:cubicBezTo>
                  <a:lnTo>
                    <a:pt x="4604" y="5049"/>
                  </a:lnTo>
                  <a:lnTo>
                    <a:pt x="5067" y="4586"/>
                  </a:lnTo>
                  <a:lnTo>
                    <a:pt x="4853" y="3961"/>
                  </a:lnTo>
                  <a:cubicBezTo>
                    <a:pt x="4960" y="3800"/>
                    <a:pt x="5032" y="3640"/>
                    <a:pt x="5085" y="3444"/>
                  </a:cubicBezTo>
                  <a:lnTo>
                    <a:pt x="5656" y="3158"/>
                  </a:lnTo>
                  <a:lnTo>
                    <a:pt x="5656" y="2498"/>
                  </a:lnTo>
                  <a:lnTo>
                    <a:pt x="5085" y="2195"/>
                  </a:lnTo>
                  <a:cubicBezTo>
                    <a:pt x="5032" y="2016"/>
                    <a:pt x="4960" y="1838"/>
                    <a:pt x="4853" y="1677"/>
                  </a:cubicBezTo>
                  <a:lnTo>
                    <a:pt x="5085" y="1053"/>
                  </a:lnTo>
                  <a:lnTo>
                    <a:pt x="4604" y="571"/>
                  </a:lnTo>
                  <a:lnTo>
                    <a:pt x="3979" y="785"/>
                  </a:lnTo>
                  <a:cubicBezTo>
                    <a:pt x="3818" y="696"/>
                    <a:pt x="3622" y="624"/>
                    <a:pt x="3462" y="571"/>
                  </a:cubicBezTo>
                  <a:lnTo>
                    <a:pt x="31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3714101" y="4677696"/>
            <a:ext cx="177657" cy="296816"/>
            <a:chOff x="3741075" y="1171575"/>
            <a:chExt cx="172650" cy="279725"/>
          </a:xfrm>
        </p:grpSpPr>
        <p:sp>
          <p:nvSpPr>
            <p:cNvPr id="135" name="Google Shape;135;p4"/>
            <p:cNvSpPr/>
            <p:nvPr/>
          </p:nvSpPr>
          <p:spPr>
            <a:xfrm>
              <a:off x="3784350" y="1364725"/>
              <a:ext cx="86100" cy="19650"/>
            </a:xfrm>
            <a:custGeom>
              <a:avLst/>
              <a:gdLst/>
              <a:ahLst/>
              <a:cxnLst/>
              <a:rect l="l" t="t" r="r" b="b"/>
              <a:pathLst>
                <a:path w="3444" h="786" extrusionOk="0">
                  <a:moveTo>
                    <a:pt x="393" y="1"/>
                  </a:moveTo>
                  <a:cubicBezTo>
                    <a:pt x="161" y="1"/>
                    <a:pt x="0" y="161"/>
                    <a:pt x="0" y="393"/>
                  </a:cubicBezTo>
                  <a:cubicBezTo>
                    <a:pt x="0" y="625"/>
                    <a:pt x="161" y="786"/>
                    <a:pt x="393" y="786"/>
                  </a:cubicBezTo>
                  <a:lnTo>
                    <a:pt x="3051" y="786"/>
                  </a:lnTo>
                  <a:cubicBezTo>
                    <a:pt x="3283" y="786"/>
                    <a:pt x="3444" y="625"/>
                    <a:pt x="3444" y="393"/>
                  </a:cubicBezTo>
                  <a:cubicBezTo>
                    <a:pt x="3444" y="161"/>
                    <a:pt x="3283" y="1"/>
                    <a:pt x="30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3784350" y="1397750"/>
              <a:ext cx="86100" cy="20075"/>
            </a:xfrm>
            <a:custGeom>
              <a:avLst/>
              <a:gdLst/>
              <a:ahLst/>
              <a:cxnLst/>
              <a:rect l="l" t="t" r="r" b="b"/>
              <a:pathLst>
                <a:path w="3444" h="803" extrusionOk="0">
                  <a:moveTo>
                    <a:pt x="393" y="0"/>
                  </a:moveTo>
                  <a:cubicBezTo>
                    <a:pt x="161" y="0"/>
                    <a:pt x="0" y="178"/>
                    <a:pt x="0" y="410"/>
                  </a:cubicBezTo>
                  <a:cubicBezTo>
                    <a:pt x="0" y="642"/>
                    <a:pt x="161" y="803"/>
                    <a:pt x="393" y="803"/>
                  </a:cubicBezTo>
                  <a:lnTo>
                    <a:pt x="3051" y="803"/>
                  </a:lnTo>
                  <a:cubicBezTo>
                    <a:pt x="3283" y="803"/>
                    <a:pt x="3444" y="642"/>
                    <a:pt x="3444" y="410"/>
                  </a:cubicBezTo>
                  <a:cubicBezTo>
                    <a:pt x="3444" y="178"/>
                    <a:pt x="3283" y="0"/>
                    <a:pt x="30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3805750" y="1431200"/>
              <a:ext cx="43300" cy="20100"/>
            </a:xfrm>
            <a:custGeom>
              <a:avLst/>
              <a:gdLst/>
              <a:ahLst/>
              <a:cxnLst/>
              <a:rect l="l" t="t" r="r" b="b"/>
              <a:pathLst>
                <a:path w="1732" h="804" extrusionOk="0">
                  <a:moveTo>
                    <a:pt x="1" y="0"/>
                  </a:moveTo>
                  <a:cubicBezTo>
                    <a:pt x="36" y="446"/>
                    <a:pt x="411" y="803"/>
                    <a:pt x="857" y="803"/>
                  </a:cubicBezTo>
                  <a:cubicBezTo>
                    <a:pt x="1321" y="803"/>
                    <a:pt x="1696" y="446"/>
                    <a:pt x="17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741075" y="1171575"/>
              <a:ext cx="172650" cy="179800"/>
            </a:xfrm>
            <a:custGeom>
              <a:avLst/>
              <a:gdLst/>
              <a:ahLst/>
              <a:cxnLst/>
              <a:rect l="l" t="t" r="r" b="b"/>
              <a:pathLst>
                <a:path w="6906" h="7192" extrusionOk="0">
                  <a:moveTo>
                    <a:pt x="3462" y="786"/>
                  </a:moveTo>
                  <a:cubicBezTo>
                    <a:pt x="4907" y="804"/>
                    <a:pt x="6103" y="1963"/>
                    <a:pt x="6120" y="3427"/>
                  </a:cubicBezTo>
                  <a:lnTo>
                    <a:pt x="6120" y="3534"/>
                  </a:lnTo>
                  <a:lnTo>
                    <a:pt x="6103" y="3534"/>
                  </a:lnTo>
                  <a:cubicBezTo>
                    <a:pt x="6103" y="3855"/>
                    <a:pt x="6031" y="4176"/>
                    <a:pt x="5924" y="4461"/>
                  </a:cubicBezTo>
                  <a:cubicBezTo>
                    <a:pt x="5817" y="4729"/>
                    <a:pt x="5674" y="4979"/>
                    <a:pt x="5478" y="5193"/>
                  </a:cubicBezTo>
                  <a:cubicBezTo>
                    <a:pt x="5175" y="5568"/>
                    <a:pt x="4907" y="5960"/>
                    <a:pt x="4711" y="6388"/>
                  </a:cubicBezTo>
                  <a:lnTo>
                    <a:pt x="2213" y="6388"/>
                  </a:lnTo>
                  <a:cubicBezTo>
                    <a:pt x="1999" y="5960"/>
                    <a:pt x="1731" y="5568"/>
                    <a:pt x="1446" y="5193"/>
                  </a:cubicBezTo>
                  <a:cubicBezTo>
                    <a:pt x="1249" y="4979"/>
                    <a:pt x="1107" y="4729"/>
                    <a:pt x="1000" y="4461"/>
                  </a:cubicBezTo>
                  <a:cubicBezTo>
                    <a:pt x="875" y="4176"/>
                    <a:pt x="821" y="3855"/>
                    <a:pt x="803" y="3534"/>
                  </a:cubicBezTo>
                  <a:lnTo>
                    <a:pt x="803" y="3427"/>
                  </a:lnTo>
                  <a:cubicBezTo>
                    <a:pt x="839" y="1981"/>
                    <a:pt x="2017" y="804"/>
                    <a:pt x="3462" y="786"/>
                  </a:cubicBezTo>
                  <a:close/>
                  <a:moveTo>
                    <a:pt x="3444" y="1"/>
                  </a:moveTo>
                  <a:cubicBezTo>
                    <a:pt x="1570" y="19"/>
                    <a:pt x="36" y="1535"/>
                    <a:pt x="0" y="3427"/>
                  </a:cubicBezTo>
                  <a:lnTo>
                    <a:pt x="0" y="3551"/>
                  </a:lnTo>
                  <a:cubicBezTo>
                    <a:pt x="18" y="3962"/>
                    <a:pt x="90" y="4354"/>
                    <a:pt x="232" y="4747"/>
                  </a:cubicBezTo>
                  <a:cubicBezTo>
                    <a:pt x="393" y="5104"/>
                    <a:pt x="589" y="5443"/>
                    <a:pt x="839" y="5728"/>
                  </a:cubicBezTo>
                  <a:cubicBezTo>
                    <a:pt x="1160" y="6067"/>
                    <a:pt x="1499" y="6763"/>
                    <a:pt x="1642" y="7049"/>
                  </a:cubicBezTo>
                  <a:cubicBezTo>
                    <a:pt x="1695" y="7138"/>
                    <a:pt x="1785" y="7191"/>
                    <a:pt x="1892" y="7191"/>
                  </a:cubicBezTo>
                  <a:lnTo>
                    <a:pt x="5014" y="7191"/>
                  </a:lnTo>
                  <a:cubicBezTo>
                    <a:pt x="5121" y="7191"/>
                    <a:pt x="5228" y="7138"/>
                    <a:pt x="5264" y="7049"/>
                  </a:cubicBezTo>
                  <a:cubicBezTo>
                    <a:pt x="5407" y="6763"/>
                    <a:pt x="5746" y="6067"/>
                    <a:pt x="6085" y="5728"/>
                  </a:cubicBezTo>
                  <a:cubicBezTo>
                    <a:pt x="6317" y="5443"/>
                    <a:pt x="6549" y="5104"/>
                    <a:pt x="6673" y="4747"/>
                  </a:cubicBezTo>
                  <a:cubicBezTo>
                    <a:pt x="6816" y="4354"/>
                    <a:pt x="6905" y="3962"/>
                    <a:pt x="6905" y="3551"/>
                  </a:cubicBezTo>
                  <a:lnTo>
                    <a:pt x="6905" y="3427"/>
                  </a:lnTo>
                  <a:cubicBezTo>
                    <a:pt x="6870" y="1535"/>
                    <a:pt x="5353" y="19"/>
                    <a:pt x="34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4"/>
          <p:cNvGrpSpPr/>
          <p:nvPr/>
        </p:nvGrpSpPr>
        <p:grpSpPr>
          <a:xfrm>
            <a:off x="3706996" y="1199330"/>
            <a:ext cx="191883" cy="298700"/>
            <a:chOff x="2717350" y="3603525"/>
            <a:chExt cx="186475" cy="281500"/>
          </a:xfrm>
        </p:grpSpPr>
        <p:sp>
          <p:nvSpPr>
            <p:cNvPr id="140" name="Google Shape;140;p4"/>
            <p:cNvSpPr/>
            <p:nvPr/>
          </p:nvSpPr>
          <p:spPr>
            <a:xfrm>
              <a:off x="2741875" y="3786425"/>
              <a:ext cx="60250" cy="35250"/>
            </a:xfrm>
            <a:custGeom>
              <a:avLst/>
              <a:gdLst/>
              <a:ahLst/>
              <a:cxnLst/>
              <a:rect l="l" t="t" r="r" b="b"/>
              <a:pathLst>
                <a:path w="2410" h="1410" extrusionOk="0">
                  <a:moveTo>
                    <a:pt x="197" y="0"/>
                  </a:moveTo>
                  <a:lnTo>
                    <a:pt x="1" y="500"/>
                  </a:lnTo>
                  <a:lnTo>
                    <a:pt x="2213" y="1410"/>
                  </a:lnTo>
                  <a:lnTo>
                    <a:pt x="2410" y="910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2820400" y="3718625"/>
              <a:ext cx="26775" cy="26775"/>
            </a:xfrm>
            <a:custGeom>
              <a:avLst/>
              <a:gdLst/>
              <a:ahLst/>
              <a:cxnLst/>
              <a:rect l="l" t="t" r="r" b="b"/>
              <a:pathLst>
                <a:path w="1071" h="1071" extrusionOk="0">
                  <a:moveTo>
                    <a:pt x="535" y="0"/>
                  </a:moveTo>
                  <a:cubicBezTo>
                    <a:pt x="250" y="0"/>
                    <a:pt x="0" y="250"/>
                    <a:pt x="0" y="535"/>
                  </a:cubicBezTo>
                  <a:cubicBezTo>
                    <a:pt x="0" y="839"/>
                    <a:pt x="250" y="1071"/>
                    <a:pt x="535" y="1071"/>
                  </a:cubicBezTo>
                  <a:cubicBezTo>
                    <a:pt x="839" y="1071"/>
                    <a:pt x="1071" y="839"/>
                    <a:pt x="1071" y="535"/>
                  </a:cubicBezTo>
                  <a:cubicBezTo>
                    <a:pt x="1071" y="250"/>
                    <a:pt x="839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2820400" y="3718625"/>
              <a:ext cx="26775" cy="26775"/>
            </a:xfrm>
            <a:custGeom>
              <a:avLst/>
              <a:gdLst/>
              <a:ahLst/>
              <a:cxnLst/>
              <a:rect l="l" t="t" r="r" b="b"/>
              <a:pathLst>
                <a:path w="1071" h="1071" extrusionOk="0">
                  <a:moveTo>
                    <a:pt x="535" y="0"/>
                  </a:moveTo>
                  <a:cubicBezTo>
                    <a:pt x="250" y="0"/>
                    <a:pt x="0" y="250"/>
                    <a:pt x="0" y="535"/>
                  </a:cubicBezTo>
                  <a:cubicBezTo>
                    <a:pt x="0" y="839"/>
                    <a:pt x="250" y="1071"/>
                    <a:pt x="535" y="1071"/>
                  </a:cubicBezTo>
                  <a:cubicBezTo>
                    <a:pt x="839" y="1071"/>
                    <a:pt x="1071" y="839"/>
                    <a:pt x="1071" y="535"/>
                  </a:cubicBezTo>
                  <a:cubicBezTo>
                    <a:pt x="1071" y="250"/>
                    <a:pt x="839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2717350" y="3603525"/>
              <a:ext cx="186475" cy="281500"/>
            </a:xfrm>
            <a:custGeom>
              <a:avLst/>
              <a:gdLst/>
              <a:ahLst/>
              <a:cxnLst/>
              <a:rect l="l" t="t" r="r" b="b"/>
              <a:pathLst>
                <a:path w="7459" h="11260" extrusionOk="0">
                  <a:moveTo>
                    <a:pt x="4657" y="4337"/>
                  </a:moveTo>
                  <a:cubicBezTo>
                    <a:pt x="5103" y="4337"/>
                    <a:pt x="5460" y="4711"/>
                    <a:pt x="5460" y="5139"/>
                  </a:cubicBezTo>
                  <a:cubicBezTo>
                    <a:pt x="5460" y="5586"/>
                    <a:pt x="5103" y="5942"/>
                    <a:pt x="4657" y="5942"/>
                  </a:cubicBezTo>
                  <a:cubicBezTo>
                    <a:pt x="4229" y="5942"/>
                    <a:pt x="3854" y="5586"/>
                    <a:pt x="3854" y="5139"/>
                  </a:cubicBezTo>
                  <a:cubicBezTo>
                    <a:pt x="3854" y="4711"/>
                    <a:pt x="4229" y="4337"/>
                    <a:pt x="4657" y="4337"/>
                  </a:cubicBezTo>
                  <a:close/>
                  <a:moveTo>
                    <a:pt x="5086" y="1"/>
                  </a:moveTo>
                  <a:lnTo>
                    <a:pt x="4800" y="715"/>
                  </a:lnTo>
                  <a:lnTo>
                    <a:pt x="4425" y="554"/>
                  </a:lnTo>
                  <a:lnTo>
                    <a:pt x="2177" y="5978"/>
                  </a:lnTo>
                  <a:cubicBezTo>
                    <a:pt x="2070" y="6246"/>
                    <a:pt x="2106" y="6531"/>
                    <a:pt x="2284" y="6745"/>
                  </a:cubicBezTo>
                  <a:lnTo>
                    <a:pt x="2142" y="7102"/>
                  </a:lnTo>
                  <a:lnTo>
                    <a:pt x="2873" y="7405"/>
                  </a:lnTo>
                  <a:lnTo>
                    <a:pt x="3016" y="7066"/>
                  </a:lnTo>
                  <a:cubicBezTo>
                    <a:pt x="3301" y="7013"/>
                    <a:pt x="3533" y="6852"/>
                    <a:pt x="3658" y="6585"/>
                  </a:cubicBezTo>
                  <a:lnTo>
                    <a:pt x="3801" y="6210"/>
                  </a:lnTo>
                  <a:lnTo>
                    <a:pt x="5621" y="6210"/>
                  </a:lnTo>
                  <a:cubicBezTo>
                    <a:pt x="5692" y="6460"/>
                    <a:pt x="5728" y="6727"/>
                    <a:pt x="5728" y="6995"/>
                  </a:cubicBezTo>
                  <a:cubicBezTo>
                    <a:pt x="5728" y="8762"/>
                    <a:pt x="4301" y="10189"/>
                    <a:pt x="2534" y="10189"/>
                  </a:cubicBezTo>
                  <a:lnTo>
                    <a:pt x="0" y="10189"/>
                  </a:lnTo>
                  <a:lnTo>
                    <a:pt x="0" y="10992"/>
                  </a:lnTo>
                  <a:lnTo>
                    <a:pt x="0" y="11259"/>
                  </a:lnTo>
                  <a:lnTo>
                    <a:pt x="7459" y="11259"/>
                  </a:lnTo>
                  <a:lnTo>
                    <a:pt x="7459" y="10992"/>
                  </a:lnTo>
                  <a:lnTo>
                    <a:pt x="7459" y="10189"/>
                  </a:lnTo>
                  <a:lnTo>
                    <a:pt x="4925" y="10189"/>
                  </a:lnTo>
                  <a:cubicBezTo>
                    <a:pt x="5889" y="9457"/>
                    <a:pt x="6513" y="8298"/>
                    <a:pt x="6513" y="6995"/>
                  </a:cubicBezTo>
                  <a:cubicBezTo>
                    <a:pt x="6513" y="5657"/>
                    <a:pt x="5853" y="4461"/>
                    <a:pt x="4818" y="3748"/>
                  </a:cubicBezTo>
                  <a:lnTo>
                    <a:pt x="5889" y="1161"/>
                  </a:lnTo>
                  <a:lnTo>
                    <a:pt x="5532" y="1018"/>
                  </a:lnTo>
                  <a:lnTo>
                    <a:pt x="5817" y="286"/>
                  </a:lnTo>
                  <a:lnTo>
                    <a:pt x="5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4"/>
          <p:cNvGrpSpPr/>
          <p:nvPr/>
        </p:nvGrpSpPr>
        <p:grpSpPr>
          <a:xfrm>
            <a:off x="3673704" y="1709581"/>
            <a:ext cx="258459" cy="282597"/>
            <a:chOff x="3927075" y="3612900"/>
            <a:chExt cx="251175" cy="266325"/>
          </a:xfrm>
        </p:grpSpPr>
        <p:sp>
          <p:nvSpPr>
            <p:cNvPr id="145" name="Google Shape;145;p4"/>
            <p:cNvSpPr/>
            <p:nvPr/>
          </p:nvSpPr>
          <p:spPr>
            <a:xfrm>
              <a:off x="4031450" y="3726200"/>
              <a:ext cx="40175" cy="39725"/>
            </a:xfrm>
            <a:custGeom>
              <a:avLst/>
              <a:gdLst/>
              <a:ahLst/>
              <a:cxnLst/>
              <a:rect l="l" t="t" r="r" b="b"/>
              <a:pathLst>
                <a:path w="1607" h="1589" extrusionOk="0">
                  <a:moveTo>
                    <a:pt x="804" y="1"/>
                  </a:moveTo>
                  <a:cubicBezTo>
                    <a:pt x="358" y="1"/>
                    <a:pt x="1" y="357"/>
                    <a:pt x="1" y="786"/>
                  </a:cubicBezTo>
                  <a:cubicBezTo>
                    <a:pt x="1" y="1232"/>
                    <a:pt x="358" y="1589"/>
                    <a:pt x="804" y="1589"/>
                  </a:cubicBezTo>
                  <a:cubicBezTo>
                    <a:pt x="1250" y="1589"/>
                    <a:pt x="1607" y="1232"/>
                    <a:pt x="1607" y="786"/>
                  </a:cubicBezTo>
                  <a:cubicBezTo>
                    <a:pt x="1607" y="357"/>
                    <a:pt x="1250" y="1"/>
                    <a:pt x="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3927075" y="3612900"/>
              <a:ext cx="251175" cy="266325"/>
            </a:xfrm>
            <a:custGeom>
              <a:avLst/>
              <a:gdLst/>
              <a:ahLst/>
              <a:cxnLst/>
              <a:rect l="l" t="t" r="r" b="b"/>
              <a:pathLst>
                <a:path w="10047" h="10653" extrusionOk="0">
                  <a:moveTo>
                    <a:pt x="4979" y="536"/>
                  </a:moveTo>
                  <a:cubicBezTo>
                    <a:pt x="5389" y="536"/>
                    <a:pt x="5889" y="1249"/>
                    <a:pt x="6228" y="2463"/>
                  </a:cubicBezTo>
                  <a:cubicBezTo>
                    <a:pt x="5853" y="2606"/>
                    <a:pt x="5425" y="2766"/>
                    <a:pt x="5014" y="2945"/>
                  </a:cubicBezTo>
                  <a:cubicBezTo>
                    <a:pt x="4586" y="2748"/>
                    <a:pt x="4158" y="2570"/>
                    <a:pt x="3748" y="2445"/>
                  </a:cubicBezTo>
                  <a:cubicBezTo>
                    <a:pt x="4069" y="1232"/>
                    <a:pt x="4586" y="536"/>
                    <a:pt x="4979" y="536"/>
                  </a:cubicBezTo>
                  <a:close/>
                  <a:moveTo>
                    <a:pt x="6353" y="2980"/>
                  </a:moveTo>
                  <a:cubicBezTo>
                    <a:pt x="6406" y="3230"/>
                    <a:pt x="6442" y="3480"/>
                    <a:pt x="6478" y="3747"/>
                  </a:cubicBezTo>
                  <a:cubicBezTo>
                    <a:pt x="6335" y="3658"/>
                    <a:pt x="6210" y="3569"/>
                    <a:pt x="6049" y="3480"/>
                  </a:cubicBezTo>
                  <a:cubicBezTo>
                    <a:pt x="5907" y="3408"/>
                    <a:pt x="5782" y="3337"/>
                    <a:pt x="5639" y="3248"/>
                  </a:cubicBezTo>
                  <a:cubicBezTo>
                    <a:pt x="5871" y="3141"/>
                    <a:pt x="6121" y="3069"/>
                    <a:pt x="6353" y="2980"/>
                  </a:cubicBezTo>
                  <a:close/>
                  <a:moveTo>
                    <a:pt x="3605" y="2962"/>
                  </a:moveTo>
                  <a:cubicBezTo>
                    <a:pt x="3855" y="3034"/>
                    <a:pt x="4122" y="3141"/>
                    <a:pt x="4390" y="3248"/>
                  </a:cubicBezTo>
                  <a:cubicBezTo>
                    <a:pt x="4265" y="3319"/>
                    <a:pt x="4122" y="3391"/>
                    <a:pt x="3980" y="3480"/>
                  </a:cubicBezTo>
                  <a:cubicBezTo>
                    <a:pt x="3819" y="3587"/>
                    <a:pt x="3658" y="3694"/>
                    <a:pt x="3480" y="3801"/>
                  </a:cubicBezTo>
                  <a:cubicBezTo>
                    <a:pt x="3516" y="3498"/>
                    <a:pt x="3551" y="3230"/>
                    <a:pt x="3605" y="2962"/>
                  </a:cubicBezTo>
                  <a:close/>
                  <a:moveTo>
                    <a:pt x="1785" y="2623"/>
                  </a:moveTo>
                  <a:cubicBezTo>
                    <a:pt x="2178" y="2623"/>
                    <a:pt x="2606" y="2695"/>
                    <a:pt x="3087" y="2820"/>
                  </a:cubicBezTo>
                  <a:cubicBezTo>
                    <a:pt x="2998" y="3230"/>
                    <a:pt x="2927" y="3712"/>
                    <a:pt x="2891" y="4194"/>
                  </a:cubicBezTo>
                  <a:cubicBezTo>
                    <a:pt x="2517" y="4461"/>
                    <a:pt x="2178" y="4711"/>
                    <a:pt x="1892" y="4996"/>
                  </a:cubicBezTo>
                  <a:cubicBezTo>
                    <a:pt x="1000" y="4086"/>
                    <a:pt x="625" y="3284"/>
                    <a:pt x="821" y="2927"/>
                  </a:cubicBezTo>
                  <a:cubicBezTo>
                    <a:pt x="946" y="2730"/>
                    <a:pt x="1285" y="2623"/>
                    <a:pt x="1785" y="2623"/>
                  </a:cubicBezTo>
                  <a:close/>
                  <a:moveTo>
                    <a:pt x="8244" y="2623"/>
                  </a:moveTo>
                  <a:cubicBezTo>
                    <a:pt x="8726" y="2623"/>
                    <a:pt x="9083" y="2748"/>
                    <a:pt x="9208" y="2927"/>
                  </a:cubicBezTo>
                  <a:cubicBezTo>
                    <a:pt x="9404" y="3284"/>
                    <a:pt x="9047" y="4086"/>
                    <a:pt x="8137" y="4996"/>
                  </a:cubicBezTo>
                  <a:cubicBezTo>
                    <a:pt x="7816" y="4693"/>
                    <a:pt x="7459" y="4408"/>
                    <a:pt x="7049" y="4122"/>
                  </a:cubicBezTo>
                  <a:cubicBezTo>
                    <a:pt x="7013" y="3676"/>
                    <a:pt x="6941" y="3230"/>
                    <a:pt x="6852" y="2837"/>
                  </a:cubicBezTo>
                  <a:cubicBezTo>
                    <a:pt x="7352" y="2695"/>
                    <a:pt x="7851" y="2623"/>
                    <a:pt x="8244" y="2623"/>
                  </a:cubicBezTo>
                  <a:close/>
                  <a:moveTo>
                    <a:pt x="2856" y="4872"/>
                  </a:moveTo>
                  <a:cubicBezTo>
                    <a:pt x="2856" y="5032"/>
                    <a:pt x="2856" y="5175"/>
                    <a:pt x="2856" y="5318"/>
                  </a:cubicBezTo>
                  <a:cubicBezTo>
                    <a:pt x="2856" y="5496"/>
                    <a:pt x="2856" y="5674"/>
                    <a:pt x="2856" y="5835"/>
                  </a:cubicBezTo>
                  <a:cubicBezTo>
                    <a:pt x="2659" y="5674"/>
                    <a:pt x="2463" y="5514"/>
                    <a:pt x="2285" y="5353"/>
                  </a:cubicBezTo>
                  <a:cubicBezTo>
                    <a:pt x="2463" y="5193"/>
                    <a:pt x="2659" y="5032"/>
                    <a:pt x="2856" y="4872"/>
                  </a:cubicBezTo>
                  <a:close/>
                  <a:moveTo>
                    <a:pt x="7102" y="4818"/>
                  </a:moveTo>
                  <a:cubicBezTo>
                    <a:pt x="7334" y="5014"/>
                    <a:pt x="7548" y="5193"/>
                    <a:pt x="7744" y="5371"/>
                  </a:cubicBezTo>
                  <a:cubicBezTo>
                    <a:pt x="7548" y="5550"/>
                    <a:pt x="7334" y="5728"/>
                    <a:pt x="7102" y="5906"/>
                  </a:cubicBezTo>
                  <a:cubicBezTo>
                    <a:pt x="7102" y="5710"/>
                    <a:pt x="7102" y="5532"/>
                    <a:pt x="7102" y="5335"/>
                  </a:cubicBezTo>
                  <a:cubicBezTo>
                    <a:pt x="7102" y="5157"/>
                    <a:pt x="7102" y="4979"/>
                    <a:pt x="7102" y="4818"/>
                  </a:cubicBezTo>
                  <a:close/>
                  <a:moveTo>
                    <a:pt x="5014" y="3551"/>
                  </a:moveTo>
                  <a:cubicBezTo>
                    <a:pt x="5264" y="3658"/>
                    <a:pt x="5514" y="3801"/>
                    <a:pt x="5782" y="3944"/>
                  </a:cubicBezTo>
                  <a:cubicBezTo>
                    <a:pt x="6049" y="4104"/>
                    <a:pt x="6317" y="4265"/>
                    <a:pt x="6549" y="4425"/>
                  </a:cubicBezTo>
                  <a:cubicBezTo>
                    <a:pt x="6585" y="4711"/>
                    <a:pt x="6585" y="5014"/>
                    <a:pt x="6585" y="5318"/>
                  </a:cubicBezTo>
                  <a:cubicBezTo>
                    <a:pt x="6585" y="5657"/>
                    <a:pt x="6567" y="5978"/>
                    <a:pt x="6531" y="6299"/>
                  </a:cubicBezTo>
                  <a:cubicBezTo>
                    <a:pt x="6317" y="6424"/>
                    <a:pt x="6103" y="6567"/>
                    <a:pt x="5853" y="6709"/>
                  </a:cubicBezTo>
                  <a:cubicBezTo>
                    <a:pt x="5585" y="6870"/>
                    <a:pt x="5300" y="7030"/>
                    <a:pt x="5014" y="7155"/>
                  </a:cubicBezTo>
                  <a:cubicBezTo>
                    <a:pt x="4747" y="7030"/>
                    <a:pt x="4461" y="6870"/>
                    <a:pt x="4176" y="6709"/>
                  </a:cubicBezTo>
                  <a:cubicBezTo>
                    <a:pt x="3908" y="6549"/>
                    <a:pt x="3658" y="6388"/>
                    <a:pt x="3409" y="6228"/>
                  </a:cubicBezTo>
                  <a:cubicBezTo>
                    <a:pt x="3391" y="5942"/>
                    <a:pt x="3391" y="5657"/>
                    <a:pt x="3391" y="5318"/>
                  </a:cubicBezTo>
                  <a:cubicBezTo>
                    <a:pt x="3391" y="5032"/>
                    <a:pt x="3391" y="4764"/>
                    <a:pt x="3409" y="4479"/>
                  </a:cubicBezTo>
                  <a:cubicBezTo>
                    <a:pt x="3676" y="4301"/>
                    <a:pt x="3944" y="4122"/>
                    <a:pt x="4265" y="3944"/>
                  </a:cubicBezTo>
                  <a:cubicBezTo>
                    <a:pt x="4515" y="3801"/>
                    <a:pt x="4765" y="3658"/>
                    <a:pt x="5014" y="3551"/>
                  </a:cubicBezTo>
                  <a:close/>
                  <a:moveTo>
                    <a:pt x="6478" y="6959"/>
                  </a:moveTo>
                  <a:cubicBezTo>
                    <a:pt x="6424" y="7227"/>
                    <a:pt x="6388" y="7477"/>
                    <a:pt x="6353" y="7691"/>
                  </a:cubicBezTo>
                  <a:cubicBezTo>
                    <a:pt x="6121" y="7619"/>
                    <a:pt x="5871" y="7530"/>
                    <a:pt x="5639" y="7423"/>
                  </a:cubicBezTo>
                  <a:cubicBezTo>
                    <a:pt x="5800" y="7352"/>
                    <a:pt x="5960" y="7262"/>
                    <a:pt x="6121" y="7155"/>
                  </a:cubicBezTo>
                  <a:cubicBezTo>
                    <a:pt x="6246" y="7102"/>
                    <a:pt x="6371" y="7030"/>
                    <a:pt x="6478" y="6959"/>
                  </a:cubicBezTo>
                  <a:close/>
                  <a:moveTo>
                    <a:pt x="3480" y="6906"/>
                  </a:moveTo>
                  <a:lnTo>
                    <a:pt x="3480" y="6906"/>
                  </a:lnTo>
                  <a:cubicBezTo>
                    <a:pt x="3641" y="7013"/>
                    <a:pt x="3766" y="7084"/>
                    <a:pt x="3926" y="7173"/>
                  </a:cubicBezTo>
                  <a:cubicBezTo>
                    <a:pt x="4069" y="7262"/>
                    <a:pt x="4229" y="7352"/>
                    <a:pt x="4390" y="7423"/>
                  </a:cubicBezTo>
                  <a:cubicBezTo>
                    <a:pt x="4122" y="7530"/>
                    <a:pt x="3873" y="7637"/>
                    <a:pt x="3623" y="7709"/>
                  </a:cubicBezTo>
                  <a:cubicBezTo>
                    <a:pt x="3569" y="7459"/>
                    <a:pt x="3534" y="7191"/>
                    <a:pt x="3480" y="6906"/>
                  </a:cubicBezTo>
                  <a:close/>
                  <a:moveTo>
                    <a:pt x="1910" y="5728"/>
                  </a:moveTo>
                  <a:cubicBezTo>
                    <a:pt x="2213" y="5996"/>
                    <a:pt x="2552" y="6263"/>
                    <a:pt x="2909" y="6531"/>
                  </a:cubicBezTo>
                  <a:cubicBezTo>
                    <a:pt x="2945" y="6995"/>
                    <a:pt x="3016" y="7441"/>
                    <a:pt x="3105" y="7851"/>
                  </a:cubicBezTo>
                  <a:cubicBezTo>
                    <a:pt x="2659" y="7976"/>
                    <a:pt x="2231" y="8030"/>
                    <a:pt x="1856" y="8030"/>
                  </a:cubicBezTo>
                  <a:cubicBezTo>
                    <a:pt x="1375" y="8030"/>
                    <a:pt x="1018" y="7905"/>
                    <a:pt x="911" y="7726"/>
                  </a:cubicBezTo>
                  <a:cubicBezTo>
                    <a:pt x="697" y="7387"/>
                    <a:pt x="1053" y="6602"/>
                    <a:pt x="1910" y="5728"/>
                  </a:cubicBezTo>
                  <a:close/>
                  <a:moveTo>
                    <a:pt x="8137" y="5728"/>
                  </a:moveTo>
                  <a:cubicBezTo>
                    <a:pt x="8976" y="6602"/>
                    <a:pt x="9332" y="7387"/>
                    <a:pt x="9136" y="7726"/>
                  </a:cubicBezTo>
                  <a:cubicBezTo>
                    <a:pt x="9011" y="7923"/>
                    <a:pt x="8672" y="8030"/>
                    <a:pt x="8173" y="8030"/>
                  </a:cubicBezTo>
                  <a:cubicBezTo>
                    <a:pt x="7780" y="8030"/>
                    <a:pt x="7334" y="7958"/>
                    <a:pt x="6870" y="7851"/>
                  </a:cubicBezTo>
                  <a:cubicBezTo>
                    <a:pt x="6941" y="7441"/>
                    <a:pt x="7013" y="7030"/>
                    <a:pt x="7049" y="6584"/>
                  </a:cubicBezTo>
                  <a:cubicBezTo>
                    <a:pt x="7459" y="6299"/>
                    <a:pt x="7816" y="6031"/>
                    <a:pt x="8137" y="5728"/>
                  </a:cubicBezTo>
                  <a:close/>
                  <a:moveTo>
                    <a:pt x="5014" y="7744"/>
                  </a:moveTo>
                  <a:cubicBezTo>
                    <a:pt x="5425" y="7923"/>
                    <a:pt x="5835" y="8083"/>
                    <a:pt x="6210" y="8208"/>
                  </a:cubicBezTo>
                  <a:cubicBezTo>
                    <a:pt x="5871" y="9421"/>
                    <a:pt x="5389" y="10117"/>
                    <a:pt x="4979" y="10117"/>
                  </a:cubicBezTo>
                  <a:cubicBezTo>
                    <a:pt x="4586" y="10117"/>
                    <a:pt x="4069" y="9421"/>
                    <a:pt x="3748" y="8226"/>
                  </a:cubicBezTo>
                  <a:cubicBezTo>
                    <a:pt x="4158" y="8101"/>
                    <a:pt x="4586" y="7940"/>
                    <a:pt x="5014" y="7744"/>
                  </a:cubicBezTo>
                  <a:close/>
                  <a:moveTo>
                    <a:pt x="4979" y="0"/>
                  </a:moveTo>
                  <a:cubicBezTo>
                    <a:pt x="4265" y="0"/>
                    <a:pt x="3605" y="910"/>
                    <a:pt x="3230" y="2302"/>
                  </a:cubicBezTo>
                  <a:cubicBezTo>
                    <a:pt x="2695" y="2159"/>
                    <a:pt x="2213" y="2088"/>
                    <a:pt x="1803" y="2088"/>
                  </a:cubicBezTo>
                  <a:cubicBezTo>
                    <a:pt x="1107" y="2088"/>
                    <a:pt x="590" y="2267"/>
                    <a:pt x="375" y="2659"/>
                  </a:cubicBezTo>
                  <a:cubicBezTo>
                    <a:pt x="1" y="3301"/>
                    <a:pt x="482" y="4318"/>
                    <a:pt x="1517" y="5353"/>
                  </a:cubicBezTo>
                  <a:cubicBezTo>
                    <a:pt x="536" y="6370"/>
                    <a:pt x="72" y="7352"/>
                    <a:pt x="447" y="7976"/>
                  </a:cubicBezTo>
                  <a:cubicBezTo>
                    <a:pt x="661" y="8369"/>
                    <a:pt x="1178" y="8547"/>
                    <a:pt x="1856" y="8547"/>
                  </a:cubicBezTo>
                  <a:cubicBezTo>
                    <a:pt x="2267" y="8547"/>
                    <a:pt x="2731" y="8494"/>
                    <a:pt x="3230" y="8369"/>
                  </a:cubicBezTo>
                  <a:cubicBezTo>
                    <a:pt x="3623" y="9743"/>
                    <a:pt x="4265" y="10653"/>
                    <a:pt x="4979" y="10653"/>
                  </a:cubicBezTo>
                  <a:cubicBezTo>
                    <a:pt x="5693" y="10653"/>
                    <a:pt x="6353" y="9743"/>
                    <a:pt x="6727" y="8369"/>
                  </a:cubicBezTo>
                  <a:cubicBezTo>
                    <a:pt x="7245" y="8494"/>
                    <a:pt x="7727" y="8583"/>
                    <a:pt x="8155" y="8583"/>
                  </a:cubicBezTo>
                  <a:cubicBezTo>
                    <a:pt x="8851" y="8583"/>
                    <a:pt x="9350" y="8387"/>
                    <a:pt x="9582" y="8012"/>
                  </a:cubicBezTo>
                  <a:cubicBezTo>
                    <a:pt x="9939" y="7387"/>
                    <a:pt x="9493" y="6388"/>
                    <a:pt x="8512" y="5389"/>
                  </a:cubicBezTo>
                  <a:cubicBezTo>
                    <a:pt x="9564" y="4336"/>
                    <a:pt x="10046" y="3301"/>
                    <a:pt x="9671" y="2659"/>
                  </a:cubicBezTo>
                  <a:cubicBezTo>
                    <a:pt x="9439" y="2284"/>
                    <a:pt x="8940" y="2106"/>
                    <a:pt x="8244" y="2106"/>
                  </a:cubicBezTo>
                  <a:cubicBezTo>
                    <a:pt x="7798" y="2106"/>
                    <a:pt x="7298" y="2177"/>
                    <a:pt x="6745" y="2320"/>
                  </a:cubicBezTo>
                  <a:cubicBezTo>
                    <a:pt x="6353" y="928"/>
                    <a:pt x="5710" y="0"/>
                    <a:pt x="49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4"/>
          <p:cNvGrpSpPr/>
          <p:nvPr/>
        </p:nvGrpSpPr>
        <p:grpSpPr>
          <a:xfrm>
            <a:off x="3672113" y="2203720"/>
            <a:ext cx="261649" cy="270289"/>
            <a:chOff x="4324975" y="3617800"/>
            <a:chExt cx="254275" cy="254725"/>
          </a:xfrm>
        </p:grpSpPr>
        <p:sp>
          <p:nvSpPr>
            <p:cNvPr id="148" name="Google Shape;148;p4"/>
            <p:cNvSpPr/>
            <p:nvPr/>
          </p:nvSpPr>
          <p:spPr>
            <a:xfrm>
              <a:off x="4347275" y="3641900"/>
              <a:ext cx="186025" cy="230625"/>
            </a:xfrm>
            <a:custGeom>
              <a:avLst/>
              <a:gdLst/>
              <a:ahLst/>
              <a:cxnLst/>
              <a:rect l="l" t="t" r="r" b="b"/>
              <a:pathLst>
                <a:path w="7441" h="9225" extrusionOk="0">
                  <a:moveTo>
                    <a:pt x="3819" y="3747"/>
                  </a:moveTo>
                  <a:lnTo>
                    <a:pt x="3819" y="5228"/>
                  </a:lnTo>
                  <a:lnTo>
                    <a:pt x="3212" y="5228"/>
                  </a:lnTo>
                  <a:lnTo>
                    <a:pt x="3819" y="3747"/>
                  </a:lnTo>
                  <a:close/>
                  <a:moveTo>
                    <a:pt x="4354" y="3747"/>
                  </a:moveTo>
                  <a:lnTo>
                    <a:pt x="4979" y="5228"/>
                  </a:lnTo>
                  <a:lnTo>
                    <a:pt x="4354" y="5228"/>
                  </a:lnTo>
                  <a:lnTo>
                    <a:pt x="4354" y="3747"/>
                  </a:lnTo>
                  <a:close/>
                  <a:moveTo>
                    <a:pt x="6923" y="0"/>
                  </a:moveTo>
                  <a:lnTo>
                    <a:pt x="0" y="2873"/>
                  </a:lnTo>
                  <a:lnTo>
                    <a:pt x="500" y="4104"/>
                  </a:lnTo>
                  <a:lnTo>
                    <a:pt x="3623" y="2802"/>
                  </a:lnTo>
                  <a:lnTo>
                    <a:pt x="1339" y="8315"/>
                  </a:lnTo>
                  <a:cubicBezTo>
                    <a:pt x="1303" y="8458"/>
                    <a:pt x="1357" y="8618"/>
                    <a:pt x="1499" y="8672"/>
                  </a:cubicBezTo>
                  <a:cubicBezTo>
                    <a:pt x="1535" y="8690"/>
                    <a:pt x="1571" y="8690"/>
                    <a:pt x="1588" y="8690"/>
                  </a:cubicBezTo>
                  <a:cubicBezTo>
                    <a:pt x="1696" y="8690"/>
                    <a:pt x="1803" y="8618"/>
                    <a:pt x="1838" y="8529"/>
                  </a:cubicBezTo>
                  <a:lnTo>
                    <a:pt x="2980" y="5763"/>
                  </a:lnTo>
                  <a:lnTo>
                    <a:pt x="3819" y="5763"/>
                  </a:lnTo>
                  <a:lnTo>
                    <a:pt x="3819" y="8957"/>
                  </a:lnTo>
                  <a:cubicBezTo>
                    <a:pt x="3819" y="9100"/>
                    <a:pt x="3944" y="9225"/>
                    <a:pt x="4086" y="9225"/>
                  </a:cubicBezTo>
                  <a:cubicBezTo>
                    <a:pt x="4229" y="9225"/>
                    <a:pt x="4354" y="9100"/>
                    <a:pt x="4354" y="8957"/>
                  </a:cubicBezTo>
                  <a:lnTo>
                    <a:pt x="4354" y="5763"/>
                  </a:lnTo>
                  <a:lnTo>
                    <a:pt x="5193" y="5763"/>
                  </a:lnTo>
                  <a:lnTo>
                    <a:pt x="6335" y="8529"/>
                  </a:lnTo>
                  <a:cubicBezTo>
                    <a:pt x="6370" y="8636"/>
                    <a:pt x="6477" y="8690"/>
                    <a:pt x="6567" y="8690"/>
                  </a:cubicBezTo>
                  <a:cubicBezTo>
                    <a:pt x="6620" y="8690"/>
                    <a:pt x="6638" y="8690"/>
                    <a:pt x="6674" y="8672"/>
                  </a:cubicBezTo>
                  <a:cubicBezTo>
                    <a:pt x="6816" y="8618"/>
                    <a:pt x="6888" y="8458"/>
                    <a:pt x="6816" y="8315"/>
                  </a:cubicBezTo>
                  <a:lnTo>
                    <a:pt x="4425" y="2498"/>
                  </a:lnTo>
                  <a:lnTo>
                    <a:pt x="7441" y="1231"/>
                  </a:lnTo>
                  <a:lnTo>
                    <a:pt x="69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4324975" y="3727975"/>
              <a:ext cx="18750" cy="17875"/>
            </a:xfrm>
            <a:custGeom>
              <a:avLst/>
              <a:gdLst/>
              <a:ahLst/>
              <a:cxnLst/>
              <a:rect l="l" t="t" r="r" b="b"/>
              <a:pathLst>
                <a:path w="750" h="715" extrusionOk="0">
                  <a:moveTo>
                    <a:pt x="536" y="1"/>
                  </a:moveTo>
                  <a:lnTo>
                    <a:pt x="0" y="233"/>
                  </a:lnTo>
                  <a:lnTo>
                    <a:pt x="197" y="715"/>
                  </a:lnTo>
                  <a:lnTo>
                    <a:pt x="750" y="500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4529725" y="3617800"/>
              <a:ext cx="49525" cy="55800"/>
            </a:xfrm>
            <a:custGeom>
              <a:avLst/>
              <a:gdLst/>
              <a:ahLst/>
              <a:cxnLst/>
              <a:rect l="l" t="t" r="r" b="b"/>
              <a:pathLst>
                <a:path w="1981" h="2232" extrusionOk="0">
                  <a:moveTo>
                    <a:pt x="1267" y="1"/>
                  </a:moveTo>
                  <a:lnTo>
                    <a:pt x="0" y="500"/>
                  </a:lnTo>
                  <a:lnTo>
                    <a:pt x="714" y="2231"/>
                  </a:lnTo>
                  <a:lnTo>
                    <a:pt x="1981" y="1731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4"/>
          <p:cNvGrpSpPr/>
          <p:nvPr/>
        </p:nvGrpSpPr>
        <p:grpSpPr>
          <a:xfrm>
            <a:off x="3647320" y="2770513"/>
            <a:ext cx="311247" cy="169484"/>
            <a:chOff x="4728650" y="3665975"/>
            <a:chExt cx="302475" cy="159725"/>
          </a:xfrm>
        </p:grpSpPr>
        <p:sp>
          <p:nvSpPr>
            <p:cNvPr id="152" name="Google Shape;152;p4"/>
            <p:cNvSpPr/>
            <p:nvPr/>
          </p:nvSpPr>
          <p:spPr>
            <a:xfrm>
              <a:off x="4728650" y="3665975"/>
              <a:ext cx="302475" cy="147225"/>
            </a:xfrm>
            <a:custGeom>
              <a:avLst/>
              <a:gdLst/>
              <a:ahLst/>
              <a:cxnLst/>
              <a:rect l="l" t="t" r="r" b="b"/>
              <a:pathLst>
                <a:path w="12099" h="5889" extrusionOk="0">
                  <a:moveTo>
                    <a:pt x="10403" y="1482"/>
                  </a:moveTo>
                  <a:lnTo>
                    <a:pt x="10403" y="1482"/>
                  </a:lnTo>
                  <a:cubicBezTo>
                    <a:pt x="10082" y="1696"/>
                    <a:pt x="9529" y="1963"/>
                    <a:pt x="9047" y="2231"/>
                  </a:cubicBezTo>
                  <a:cubicBezTo>
                    <a:pt x="8994" y="2088"/>
                    <a:pt x="8958" y="1963"/>
                    <a:pt x="8887" y="1821"/>
                  </a:cubicBezTo>
                  <a:cubicBezTo>
                    <a:pt x="9404" y="1678"/>
                    <a:pt x="10011" y="1535"/>
                    <a:pt x="10403" y="1482"/>
                  </a:cubicBezTo>
                  <a:close/>
                  <a:moveTo>
                    <a:pt x="2981" y="4247"/>
                  </a:moveTo>
                  <a:cubicBezTo>
                    <a:pt x="3034" y="4390"/>
                    <a:pt x="3088" y="4533"/>
                    <a:pt x="3177" y="4658"/>
                  </a:cubicBezTo>
                  <a:cubicBezTo>
                    <a:pt x="2606" y="4836"/>
                    <a:pt x="2124" y="4925"/>
                    <a:pt x="1732" y="5015"/>
                  </a:cubicBezTo>
                  <a:cubicBezTo>
                    <a:pt x="2053" y="4783"/>
                    <a:pt x="2481" y="4533"/>
                    <a:pt x="2981" y="4247"/>
                  </a:cubicBezTo>
                  <a:close/>
                  <a:moveTo>
                    <a:pt x="5996" y="1"/>
                  </a:moveTo>
                  <a:cubicBezTo>
                    <a:pt x="4230" y="1"/>
                    <a:pt x="2820" y="1446"/>
                    <a:pt x="2820" y="3195"/>
                  </a:cubicBezTo>
                  <a:cubicBezTo>
                    <a:pt x="2820" y="3284"/>
                    <a:pt x="2820" y="3355"/>
                    <a:pt x="2820" y="3427"/>
                  </a:cubicBezTo>
                  <a:cubicBezTo>
                    <a:pt x="1089" y="4354"/>
                    <a:pt x="1" y="5229"/>
                    <a:pt x="179" y="5657"/>
                  </a:cubicBezTo>
                  <a:cubicBezTo>
                    <a:pt x="251" y="5817"/>
                    <a:pt x="501" y="5889"/>
                    <a:pt x="893" y="5889"/>
                  </a:cubicBezTo>
                  <a:cubicBezTo>
                    <a:pt x="1981" y="5889"/>
                    <a:pt x="4105" y="5318"/>
                    <a:pt x="6442" y="4372"/>
                  </a:cubicBezTo>
                  <a:cubicBezTo>
                    <a:pt x="9636" y="3052"/>
                    <a:pt x="12098" y="1428"/>
                    <a:pt x="11848" y="804"/>
                  </a:cubicBezTo>
                  <a:cubicBezTo>
                    <a:pt x="11777" y="643"/>
                    <a:pt x="11456" y="625"/>
                    <a:pt x="11063" y="625"/>
                  </a:cubicBezTo>
                  <a:cubicBezTo>
                    <a:pt x="10457" y="625"/>
                    <a:pt x="9529" y="804"/>
                    <a:pt x="8423" y="1125"/>
                  </a:cubicBezTo>
                  <a:cubicBezTo>
                    <a:pt x="7834" y="447"/>
                    <a:pt x="6977" y="1"/>
                    <a:pt x="59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4831700" y="3757875"/>
              <a:ext cx="125825" cy="67825"/>
            </a:xfrm>
            <a:custGeom>
              <a:avLst/>
              <a:gdLst/>
              <a:ahLst/>
              <a:cxnLst/>
              <a:rect l="l" t="t" r="r" b="b"/>
              <a:pathLst>
                <a:path w="5033" h="2713" extrusionOk="0">
                  <a:moveTo>
                    <a:pt x="5032" y="0"/>
                  </a:moveTo>
                  <a:cubicBezTo>
                    <a:pt x="4265" y="411"/>
                    <a:pt x="3426" y="803"/>
                    <a:pt x="2516" y="1178"/>
                  </a:cubicBezTo>
                  <a:cubicBezTo>
                    <a:pt x="1642" y="1535"/>
                    <a:pt x="786" y="1856"/>
                    <a:pt x="1" y="2088"/>
                  </a:cubicBezTo>
                  <a:cubicBezTo>
                    <a:pt x="536" y="2480"/>
                    <a:pt x="1178" y="2712"/>
                    <a:pt x="1874" y="2712"/>
                  </a:cubicBezTo>
                  <a:cubicBezTo>
                    <a:pt x="3480" y="2712"/>
                    <a:pt x="4800" y="1553"/>
                    <a:pt x="50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4"/>
          <p:cNvGrpSpPr/>
          <p:nvPr/>
        </p:nvGrpSpPr>
        <p:grpSpPr>
          <a:xfrm>
            <a:off x="3653982" y="3205079"/>
            <a:ext cx="297896" cy="220125"/>
            <a:chOff x="5164925" y="3642775"/>
            <a:chExt cx="289500" cy="207450"/>
          </a:xfrm>
        </p:grpSpPr>
        <p:sp>
          <p:nvSpPr>
            <p:cNvPr id="155" name="Google Shape;155;p4"/>
            <p:cNvSpPr/>
            <p:nvPr/>
          </p:nvSpPr>
          <p:spPr>
            <a:xfrm>
              <a:off x="5271975" y="3690075"/>
              <a:ext cx="79875" cy="79875"/>
            </a:xfrm>
            <a:custGeom>
              <a:avLst/>
              <a:gdLst/>
              <a:ahLst/>
              <a:cxnLst/>
              <a:rect l="l" t="t" r="r" b="b"/>
              <a:pathLst>
                <a:path w="3195" h="3195" extrusionOk="0">
                  <a:moveTo>
                    <a:pt x="1606" y="0"/>
                  </a:moveTo>
                  <a:cubicBezTo>
                    <a:pt x="714" y="0"/>
                    <a:pt x="0" y="714"/>
                    <a:pt x="0" y="1588"/>
                  </a:cubicBezTo>
                  <a:cubicBezTo>
                    <a:pt x="0" y="2480"/>
                    <a:pt x="714" y="3194"/>
                    <a:pt x="1606" y="3194"/>
                  </a:cubicBezTo>
                  <a:cubicBezTo>
                    <a:pt x="2480" y="3194"/>
                    <a:pt x="3194" y="2480"/>
                    <a:pt x="3194" y="1588"/>
                  </a:cubicBezTo>
                  <a:cubicBezTo>
                    <a:pt x="3194" y="714"/>
                    <a:pt x="2480" y="0"/>
                    <a:pt x="16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5368325" y="3670900"/>
              <a:ext cx="26775" cy="26325"/>
            </a:xfrm>
            <a:custGeom>
              <a:avLst/>
              <a:gdLst/>
              <a:ahLst/>
              <a:cxnLst/>
              <a:rect l="l" t="t" r="r" b="b"/>
              <a:pathLst>
                <a:path w="1071" h="1053" extrusionOk="0">
                  <a:moveTo>
                    <a:pt x="536" y="0"/>
                  </a:moveTo>
                  <a:cubicBezTo>
                    <a:pt x="250" y="0"/>
                    <a:pt x="0" y="232"/>
                    <a:pt x="0" y="535"/>
                  </a:cubicBezTo>
                  <a:cubicBezTo>
                    <a:pt x="0" y="821"/>
                    <a:pt x="250" y="1053"/>
                    <a:pt x="536" y="1053"/>
                  </a:cubicBezTo>
                  <a:cubicBezTo>
                    <a:pt x="839" y="1053"/>
                    <a:pt x="1071" y="821"/>
                    <a:pt x="1071" y="535"/>
                  </a:cubicBezTo>
                  <a:cubicBezTo>
                    <a:pt x="1071" y="232"/>
                    <a:pt x="839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5222000" y="3823900"/>
              <a:ext cx="26800" cy="26325"/>
            </a:xfrm>
            <a:custGeom>
              <a:avLst/>
              <a:gdLst/>
              <a:ahLst/>
              <a:cxnLst/>
              <a:rect l="l" t="t" r="r" b="b"/>
              <a:pathLst>
                <a:path w="1072" h="1053" extrusionOk="0">
                  <a:moveTo>
                    <a:pt x="536" y="0"/>
                  </a:moveTo>
                  <a:cubicBezTo>
                    <a:pt x="251" y="0"/>
                    <a:pt x="1" y="232"/>
                    <a:pt x="1" y="535"/>
                  </a:cubicBezTo>
                  <a:cubicBezTo>
                    <a:pt x="1" y="821"/>
                    <a:pt x="251" y="1053"/>
                    <a:pt x="536" y="1053"/>
                  </a:cubicBezTo>
                  <a:cubicBezTo>
                    <a:pt x="840" y="1053"/>
                    <a:pt x="1071" y="821"/>
                    <a:pt x="1071" y="535"/>
                  </a:cubicBezTo>
                  <a:cubicBezTo>
                    <a:pt x="1071" y="232"/>
                    <a:pt x="840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5164925" y="3642775"/>
              <a:ext cx="289500" cy="202100"/>
            </a:xfrm>
            <a:custGeom>
              <a:avLst/>
              <a:gdLst/>
              <a:ahLst/>
              <a:cxnLst/>
              <a:rect l="l" t="t" r="r" b="b"/>
              <a:pathLst>
                <a:path w="11580" h="8084" extrusionOk="0">
                  <a:moveTo>
                    <a:pt x="8440" y="1"/>
                  </a:moveTo>
                  <a:cubicBezTo>
                    <a:pt x="7191" y="1"/>
                    <a:pt x="5763" y="393"/>
                    <a:pt x="4425" y="1143"/>
                  </a:cubicBezTo>
                  <a:cubicBezTo>
                    <a:pt x="1552" y="2695"/>
                    <a:pt x="0" y="5211"/>
                    <a:pt x="892" y="6853"/>
                  </a:cubicBezTo>
                  <a:cubicBezTo>
                    <a:pt x="1088" y="7209"/>
                    <a:pt x="1410" y="7513"/>
                    <a:pt x="1784" y="7709"/>
                  </a:cubicBezTo>
                  <a:cubicBezTo>
                    <a:pt x="1802" y="7513"/>
                    <a:pt x="1838" y="7334"/>
                    <a:pt x="1945" y="7209"/>
                  </a:cubicBezTo>
                  <a:cubicBezTo>
                    <a:pt x="1695" y="7049"/>
                    <a:pt x="1499" y="6853"/>
                    <a:pt x="1356" y="6603"/>
                  </a:cubicBezTo>
                  <a:cubicBezTo>
                    <a:pt x="625" y="5265"/>
                    <a:pt x="2159" y="2981"/>
                    <a:pt x="4693" y="1589"/>
                  </a:cubicBezTo>
                  <a:cubicBezTo>
                    <a:pt x="5959" y="911"/>
                    <a:pt x="7316" y="518"/>
                    <a:pt x="8457" y="518"/>
                  </a:cubicBezTo>
                  <a:cubicBezTo>
                    <a:pt x="9564" y="518"/>
                    <a:pt x="10367" y="857"/>
                    <a:pt x="10706" y="1482"/>
                  </a:cubicBezTo>
                  <a:cubicBezTo>
                    <a:pt x="11062" y="2124"/>
                    <a:pt x="10902" y="2981"/>
                    <a:pt x="10331" y="3891"/>
                  </a:cubicBezTo>
                  <a:cubicBezTo>
                    <a:pt x="9706" y="4872"/>
                    <a:pt x="8654" y="5782"/>
                    <a:pt x="7387" y="6496"/>
                  </a:cubicBezTo>
                  <a:cubicBezTo>
                    <a:pt x="6209" y="7138"/>
                    <a:pt x="4996" y="7513"/>
                    <a:pt x="3908" y="7566"/>
                  </a:cubicBezTo>
                  <a:cubicBezTo>
                    <a:pt x="3925" y="7620"/>
                    <a:pt x="3925" y="7691"/>
                    <a:pt x="3925" y="7780"/>
                  </a:cubicBezTo>
                  <a:cubicBezTo>
                    <a:pt x="3925" y="7870"/>
                    <a:pt x="3908" y="7977"/>
                    <a:pt x="3872" y="8084"/>
                  </a:cubicBezTo>
                  <a:cubicBezTo>
                    <a:pt x="5067" y="8048"/>
                    <a:pt x="6388" y="7655"/>
                    <a:pt x="7655" y="6960"/>
                  </a:cubicBezTo>
                  <a:cubicBezTo>
                    <a:pt x="8993" y="6228"/>
                    <a:pt x="10117" y="5247"/>
                    <a:pt x="10795" y="4194"/>
                  </a:cubicBezTo>
                  <a:cubicBezTo>
                    <a:pt x="11437" y="3106"/>
                    <a:pt x="11580" y="2053"/>
                    <a:pt x="11152" y="1250"/>
                  </a:cubicBezTo>
                  <a:cubicBezTo>
                    <a:pt x="10706" y="447"/>
                    <a:pt x="9742" y="1"/>
                    <a:pt x="84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5226475" y="3704350"/>
              <a:ext cx="182450" cy="104850"/>
            </a:xfrm>
            <a:custGeom>
              <a:avLst/>
              <a:gdLst/>
              <a:ahLst/>
              <a:cxnLst/>
              <a:rect l="l" t="t" r="r" b="b"/>
              <a:pathLst>
                <a:path w="7298" h="4194" extrusionOk="0">
                  <a:moveTo>
                    <a:pt x="6905" y="0"/>
                  </a:moveTo>
                  <a:cubicBezTo>
                    <a:pt x="6781" y="125"/>
                    <a:pt x="6602" y="196"/>
                    <a:pt x="6424" y="232"/>
                  </a:cubicBezTo>
                  <a:cubicBezTo>
                    <a:pt x="6638" y="1017"/>
                    <a:pt x="5746" y="2248"/>
                    <a:pt x="4336" y="3016"/>
                  </a:cubicBezTo>
                  <a:cubicBezTo>
                    <a:pt x="3569" y="3444"/>
                    <a:pt x="2748" y="3676"/>
                    <a:pt x="2070" y="3676"/>
                  </a:cubicBezTo>
                  <a:cubicBezTo>
                    <a:pt x="1410" y="3676"/>
                    <a:pt x="964" y="3480"/>
                    <a:pt x="768" y="3123"/>
                  </a:cubicBezTo>
                  <a:cubicBezTo>
                    <a:pt x="571" y="2784"/>
                    <a:pt x="643" y="2320"/>
                    <a:pt x="928" y="1838"/>
                  </a:cubicBezTo>
                  <a:cubicBezTo>
                    <a:pt x="892" y="1535"/>
                    <a:pt x="892" y="1214"/>
                    <a:pt x="964" y="910"/>
                  </a:cubicBezTo>
                  <a:lnTo>
                    <a:pt x="964" y="910"/>
                  </a:lnTo>
                  <a:cubicBezTo>
                    <a:pt x="821" y="1053"/>
                    <a:pt x="661" y="1249"/>
                    <a:pt x="553" y="1428"/>
                  </a:cubicBezTo>
                  <a:cubicBezTo>
                    <a:pt x="90" y="2159"/>
                    <a:pt x="0" y="2837"/>
                    <a:pt x="304" y="3372"/>
                  </a:cubicBezTo>
                  <a:cubicBezTo>
                    <a:pt x="589" y="3890"/>
                    <a:pt x="1214" y="4193"/>
                    <a:pt x="2070" y="4193"/>
                  </a:cubicBezTo>
                  <a:cubicBezTo>
                    <a:pt x="2855" y="4193"/>
                    <a:pt x="3747" y="3943"/>
                    <a:pt x="4586" y="3480"/>
                  </a:cubicBezTo>
                  <a:cubicBezTo>
                    <a:pt x="6317" y="2534"/>
                    <a:pt x="7298" y="1053"/>
                    <a:pt x="69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4"/>
          <p:cNvSpPr/>
          <p:nvPr/>
        </p:nvSpPr>
        <p:spPr>
          <a:xfrm>
            <a:off x="3662482" y="3664009"/>
            <a:ext cx="280943" cy="289680"/>
          </a:xfrm>
          <a:custGeom>
            <a:avLst/>
            <a:gdLst/>
            <a:ahLst/>
            <a:cxnLst/>
            <a:rect l="l" t="t" r="r" b="b"/>
            <a:pathLst>
              <a:path w="10921" h="10920" extrusionOk="0">
                <a:moveTo>
                  <a:pt x="3051" y="536"/>
                </a:moveTo>
                <a:lnTo>
                  <a:pt x="3444" y="910"/>
                </a:lnTo>
                <a:lnTo>
                  <a:pt x="2409" y="1945"/>
                </a:lnTo>
                <a:lnTo>
                  <a:pt x="2034" y="1570"/>
                </a:lnTo>
                <a:lnTo>
                  <a:pt x="3051" y="536"/>
                </a:lnTo>
                <a:close/>
                <a:moveTo>
                  <a:pt x="3819" y="1285"/>
                </a:moveTo>
                <a:lnTo>
                  <a:pt x="4193" y="1660"/>
                </a:lnTo>
                <a:lnTo>
                  <a:pt x="3158" y="2694"/>
                </a:lnTo>
                <a:lnTo>
                  <a:pt x="2784" y="2320"/>
                </a:lnTo>
                <a:lnTo>
                  <a:pt x="3819" y="1285"/>
                </a:lnTo>
                <a:close/>
                <a:moveTo>
                  <a:pt x="1660" y="1945"/>
                </a:moveTo>
                <a:lnTo>
                  <a:pt x="2017" y="2320"/>
                </a:lnTo>
                <a:lnTo>
                  <a:pt x="892" y="3444"/>
                </a:lnTo>
                <a:lnTo>
                  <a:pt x="518" y="3069"/>
                </a:lnTo>
                <a:lnTo>
                  <a:pt x="1660" y="1945"/>
                </a:lnTo>
                <a:close/>
                <a:moveTo>
                  <a:pt x="4586" y="2034"/>
                </a:moveTo>
                <a:lnTo>
                  <a:pt x="4943" y="2409"/>
                </a:lnTo>
                <a:lnTo>
                  <a:pt x="3908" y="3444"/>
                </a:lnTo>
                <a:lnTo>
                  <a:pt x="3533" y="3069"/>
                </a:lnTo>
                <a:lnTo>
                  <a:pt x="4586" y="2034"/>
                </a:lnTo>
                <a:close/>
                <a:moveTo>
                  <a:pt x="2409" y="2694"/>
                </a:moveTo>
                <a:lnTo>
                  <a:pt x="2784" y="3069"/>
                </a:lnTo>
                <a:lnTo>
                  <a:pt x="1660" y="4211"/>
                </a:lnTo>
                <a:lnTo>
                  <a:pt x="1285" y="3836"/>
                </a:lnTo>
                <a:lnTo>
                  <a:pt x="2409" y="2694"/>
                </a:lnTo>
                <a:close/>
                <a:moveTo>
                  <a:pt x="3176" y="3444"/>
                </a:moveTo>
                <a:lnTo>
                  <a:pt x="3533" y="3819"/>
                </a:lnTo>
                <a:lnTo>
                  <a:pt x="2409" y="4961"/>
                </a:lnTo>
                <a:lnTo>
                  <a:pt x="2034" y="4586"/>
                </a:lnTo>
                <a:lnTo>
                  <a:pt x="3176" y="3444"/>
                </a:lnTo>
                <a:close/>
                <a:moveTo>
                  <a:pt x="8529" y="5978"/>
                </a:moveTo>
                <a:lnTo>
                  <a:pt x="8904" y="6352"/>
                </a:lnTo>
                <a:lnTo>
                  <a:pt x="7869" y="7405"/>
                </a:lnTo>
                <a:lnTo>
                  <a:pt x="7494" y="7030"/>
                </a:lnTo>
                <a:lnTo>
                  <a:pt x="8529" y="5978"/>
                </a:lnTo>
                <a:close/>
                <a:moveTo>
                  <a:pt x="9261" y="6727"/>
                </a:moveTo>
                <a:lnTo>
                  <a:pt x="9635" y="7102"/>
                </a:lnTo>
                <a:lnTo>
                  <a:pt x="8600" y="8154"/>
                </a:lnTo>
                <a:lnTo>
                  <a:pt x="8244" y="7780"/>
                </a:lnTo>
                <a:lnTo>
                  <a:pt x="9261" y="6727"/>
                </a:lnTo>
                <a:close/>
                <a:moveTo>
                  <a:pt x="7102" y="7405"/>
                </a:moveTo>
                <a:lnTo>
                  <a:pt x="7476" y="7780"/>
                </a:lnTo>
                <a:lnTo>
                  <a:pt x="6334" y="8904"/>
                </a:lnTo>
                <a:lnTo>
                  <a:pt x="5978" y="8529"/>
                </a:lnTo>
                <a:lnTo>
                  <a:pt x="7102" y="7405"/>
                </a:lnTo>
                <a:close/>
                <a:moveTo>
                  <a:pt x="10028" y="7494"/>
                </a:moveTo>
                <a:lnTo>
                  <a:pt x="10403" y="7869"/>
                </a:lnTo>
                <a:lnTo>
                  <a:pt x="9368" y="8904"/>
                </a:lnTo>
                <a:lnTo>
                  <a:pt x="8993" y="8529"/>
                </a:lnTo>
                <a:lnTo>
                  <a:pt x="10028" y="7494"/>
                </a:lnTo>
                <a:close/>
                <a:moveTo>
                  <a:pt x="1356" y="8029"/>
                </a:moveTo>
                <a:lnTo>
                  <a:pt x="1945" y="8618"/>
                </a:lnTo>
                <a:lnTo>
                  <a:pt x="1356" y="9207"/>
                </a:lnTo>
                <a:lnTo>
                  <a:pt x="1356" y="8029"/>
                </a:lnTo>
                <a:close/>
                <a:moveTo>
                  <a:pt x="2320" y="8993"/>
                </a:moveTo>
                <a:lnTo>
                  <a:pt x="2891" y="9564"/>
                </a:lnTo>
                <a:lnTo>
                  <a:pt x="1749" y="9564"/>
                </a:lnTo>
                <a:lnTo>
                  <a:pt x="2320" y="8993"/>
                </a:lnTo>
                <a:close/>
                <a:moveTo>
                  <a:pt x="7869" y="8154"/>
                </a:moveTo>
                <a:lnTo>
                  <a:pt x="8244" y="8529"/>
                </a:lnTo>
                <a:lnTo>
                  <a:pt x="7102" y="9653"/>
                </a:lnTo>
                <a:lnTo>
                  <a:pt x="6727" y="9278"/>
                </a:lnTo>
                <a:lnTo>
                  <a:pt x="7869" y="8154"/>
                </a:lnTo>
                <a:close/>
                <a:moveTo>
                  <a:pt x="8618" y="8904"/>
                </a:moveTo>
                <a:lnTo>
                  <a:pt x="8993" y="9278"/>
                </a:lnTo>
                <a:lnTo>
                  <a:pt x="7869" y="10403"/>
                </a:lnTo>
                <a:lnTo>
                  <a:pt x="7494" y="10028"/>
                </a:lnTo>
                <a:lnTo>
                  <a:pt x="8618" y="8904"/>
                </a:lnTo>
                <a:close/>
                <a:moveTo>
                  <a:pt x="3051" y="0"/>
                </a:moveTo>
                <a:cubicBezTo>
                  <a:pt x="2927" y="0"/>
                  <a:pt x="2784" y="54"/>
                  <a:pt x="2695" y="161"/>
                </a:cubicBezTo>
                <a:lnTo>
                  <a:pt x="161" y="2694"/>
                </a:lnTo>
                <a:cubicBezTo>
                  <a:pt x="54" y="2784"/>
                  <a:pt x="0" y="2926"/>
                  <a:pt x="0" y="3069"/>
                </a:cubicBezTo>
                <a:cubicBezTo>
                  <a:pt x="0" y="3230"/>
                  <a:pt x="54" y="3355"/>
                  <a:pt x="161" y="3444"/>
                </a:cubicBezTo>
                <a:lnTo>
                  <a:pt x="2034" y="5317"/>
                </a:lnTo>
                <a:cubicBezTo>
                  <a:pt x="2141" y="5424"/>
                  <a:pt x="2284" y="5478"/>
                  <a:pt x="2409" y="5478"/>
                </a:cubicBezTo>
                <a:cubicBezTo>
                  <a:pt x="2552" y="5478"/>
                  <a:pt x="2695" y="5424"/>
                  <a:pt x="2784" y="5317"/>
                </a:cubicBezTo>
                <a:lnTo>
                  <a:pt x="3908" y="4193"/>
                </a:lnTo>
                <a:lnTo>
                  <a:pt x="4283" y="4568"/>
                </a:lnTo>
                <a:lnTo>
                  <a:pt x="2962" y="5888"/>
                </a:lnTo>
                <a:cubicBezTo>
                  <a:pt x="2855" y="5978"/>
                  <a:pt x="2802" y="6120"/>
                  <a:pt x="2802" y="6245"/>
                </a:cubicBezTo>
                <a:cubicBezTo>
                  <a:pt x="2802" y="6406"/>
                  <a:pt x="2855" y="6531"/>
                  <a:pt x="2962" y="6620"/>
                </a:cubicBezTo>
                <a:lnTo>
                  <a:pt x="3355" y="6995"/>
                </a:lnTo>
                <a:lnTo>
                  <a:pt x="2944" y="7405"/>
                </a:lnTo>
                <a:cubicBezTo>
                  <a:pt x="2429" y="6984"/>
                  <a:pt x="1846" y="6756"/>
                  <a:pt x="1337" y="6756"/>
                </a:cubicBezTo>
                <a:cubicBezTo>
                  <a:pt x="982" y="6756"/>
                  <a:pt x="663" y="6867"/>
                  <a:pt x="429" y="7102"/>
                </a:cubicBezTo>
                <a:lnTo>
                  <a:pt x="821" y="7494"/>
                </a:lnTo>
                <a:lnTo>
                  <a:pt x="821" y="9493"/>
                </a:lnTo>
                <a:cubicBezTo>
                  <a:pt x="553" y="9528"/>
                  <a:pt x="357" y="9760"/>
                  <a:pt x="357" y="10046"/>
                </a:cubicBezTo>
                <a:cubicBezTo>
                  <a:pt x="375" y="10331"/>
                  <a:pt x="607" y="10545"/>
                  <a:pt x="875" y="10545"/>
                </a:cubicBezTo>
                <a:cubicBezTo>
                  <a:pt x="1160" y="10545"/>
                  <a:pt x="1392" y="10349"/>
                  <a:pt x="1428" y="10081"/>
                </a:cubicBezTo>
                <a:lnTo>
                  <a:pt x="3408" y="10081"/>
                </a:lnTo>
                <a:lnTo>
                  <a:pt x="3819" y="10492"/>
                </a:lnTo>
                <a:cubicBezTo>
                  <a:pt x="4372" y="9921"/>
                  <a:pt x="4229" y="8850"/>
                  <a:pt x="3533" y="7958"/>
                </a:cubicBezTo>
                <a:lnTo>
                  <a:pt x="3926" y="7548"/>
                </a:lnTo>
                <a:lnTo>
                  <a:pt x="4283" y="7958"/>
                </a:lnTo>
                <a:cubicBezTo>
                  <a:pt x="4390" y="8065"/>
                  <a:pt x="4515" y="8119"/>
                  <a:pt x="4657" y="8119"/>
                </a:cubicBezTo>
                <a:cubicBezTo>
                  <a:pt x="4800" y="8119"/>
                  <a:pt x="4943" y="8065"/>
                  <a:pt x="5032" y="7958"/>
                </a:cubicBezTo>
                <a:lnTo>
                  <a:pt x="6334" y="6638"/>
                </a:lnTo>
                <a:lnTo>
                  <a:pt x="6709" y="7012"/>
                </a:lnTo>
                <a:lnTo>
                  <a:pt x="5585" y="8154"/>
                </a:lnTo>
                <a:cubicBezTo>
                  <a:pt x="5478" y="8244"/>
                  <a:pt x="5424" y="8386"/>
                  <a:pt x="5424" y="8511"/>
                </a:cubicBezTo>
                <a:cubicBezTo>
                  <a:pt x="5424" y="8654"/>
                  <a:pt x="5478" y="8797"/>
                  <a:pt x="5585" y="8886"/>
                </a:cubicBezTo>
                <a:lnTo>
                  <a:pt x="7476" y="10759"/>
                </a:lnTo>
                <a:cubicBezTo>
                  <a:pt x="7583" y="10866"/>
                  <a:pt x="7708" y="10920"/>
                  <a:pt x="7851" y="10920"/>
                </a:cubicBezTo>
                <a:cubicBezTo>
                  <a:pt x="7994" y="10920"/>
                  <a:pt x="8119" y="10866"/>
                  <a:pt x="8226" y="10759"/>
                </a:cubicBezTo>
                <a:lnTo>
                  <a:pt x="10777" y="8244"/>
                </a:lnTo>
                <a:cubicBezTo>
                  <a:pt x="10884" y="8154"/>
                  <a:pt x="10920" y="8012"/>
                  <a:pt x="10920" y="7887"/>
                </a:cubicBezTo>
                <a:cubicBezTo>
                  <a:pt x="10920" y="7726"/>
                  <a:pt x="10884" y="7601"/>
                  <a:pt x="10777" y="7494"/>
                </a:cubicBezTo>
                <a:lnTo>
                  <a:pt x="8904" y="5621"/>
                </a:lnTo>
                <a:cubicBezTo>
                  <a:pt x="8797" y="5514"/>
                  <a:pt x="8654" y="5460"/>
                  <a:pt x="8529" y="5460"/>
                </a:cubicBezTo>
                <a:cubicBezTo>
                  <a:pt x="8386" y="5460"/>
                  <a:pt x="8244" y="5514"/>
                  <a:pt x="8154" y="5621"/>
                </a:cubicBezTo>
                <a:lnTo>
                  <a:pt x="7102" y="6656"/>
                </a:lnTo>
                <a:lnTo>
                  <a:pt x="6727" y="6281"/>
                </a:lnTo>
                <a:lnTo>
                  <a:pt x="8047" y="4961"/>
                </a:lnTo>
                <a:cubicBezTo>
                  <a:pt x="8154" y="4853"/>
                  <a:pt x="8208" y="4729"/>
                  <a:pt x="8208" y="4586"/>
                </a:cubicBezTo>
                <a:cubicBezTo>
                  <a:pt x="8208" y="4443"/>
                  <a:pt x="8154" y="4318"/>
                  <a:pt x="8047" y="4229"/>
                </a:cubicBezTo>
                <a:lnTo>
                  <a:pt x="7833" y="3997"/>
                </a:lnTo>
                <a:lnTo>
                  <a:pt x="8333" y="3729"/>
                </a:lnTo>
                <a:lnTo>
                  <a:pt x="7209" y="2605"/>
                </a:lnTo>
                <a:lnTo>
                  <a:pt x="6941" y="3105"/>
                </a:lnTo>
                <a:lnTo>
                  <a:pt x="6727" y="2891"/>
                </a:lnTo>
                <a:cubicBezTo>
                  <a:pt x="6620" y="2784"/>
                  <a:pt x="6495" y="2730"/>
                  <a:pt x="6352" y="2730"/>
                </a:cubicBezTo>
                <a:cubicBezTo>
                  <a:pt x="6210" y="2730"/>
                  <a:pt x="6067" y="2784"/>
                  <a:pt x="5978" y="2891"/>
                </a:cubicBezTo>
                <a:lnTo>
                  <a:pt x="4675" y="4211"/>
                </a:lnTo>
                <a:lnTo>
                  <a:pt x="4283" y="3836"/>
                </a:lnTo>
                <a:lnTo>
                  <a:pt x="5317" y="2784"/>
                </a:lnTo>
                <a:cubicBezTo>
                  <a:pt x="5424" y="2694"/>
                  <a:pt x="5478" y="2552"/>
                  <a:pt x="5478" y="2427"/>
                </a:cubicBezTo>
                <a:cubicBezTo>
                  <a:pt x="5478" y="2266"/>
                  <a:pt x="5424" y="2141"/>
                  <a:pt x="5317" y="2052"/>
                </a:cubicBezTo>
                <a:lnTo>
                  <a:pt x="3444" y="161"/>
                </a:lnTo>
                <a:cubicBezTo>
                  <a:pt x="3337" y="54"/>
                  <a:pt x="3212" y="0"/>
                  <a:pt x="30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4"/>
          <p:cNvSpPr/>
          <p:nvPr/>
        </p:nvSpPr>
        <p:spPr>
          <a:xfrm>
            <a:off x="3664064" y="5246214"/>
            <a:ext cx="277701" cy="240021"/>
          </a:xfrm>
          <a:custGeom>
            <a:avLst/>
            <a:gdLst/>
            <a:ahLst/>
            <a:cxnLst/>
            <a:rect l="l" t="t" r="r" b="b"/>
            <a:pathLst>
              <a:path w="10795" h="9048" extrusionOk="0">
                <a:moveTo>
                  <a:pt x="6064" y="0"/>
                </a:moveTo>
                <a:cubicBezTo>
                  <a:pt x="5646" y="0"/>
                  <a:pt x="5264" y="142"/>
                  <a:pt x="4960" y="412"/>
                </a:cubicBezTo>
                <a:cubicBezTo>
                  <a:pt x="4681" y="230"/>
                  <a:pt x="4344" y="130"/>
                  <a:pt x="4011" y="130"/>
                </a:cubicBezTo>
                <a:cubicBezTo>
                  <a:pt x="3854" y="130"/>
                  <a:pt x="3699" y="152"/>
                  <a:pt x="3551" y="198"/>
                </a:cubicBezTo>
                <a:cubicBezTo>
                  <a:pt x="3087" y="341"/>
                  <a:pt x="2712" y="715"/>
                  <a:pt x="2534" y="1179"/>
                </a:cubicBezTo>
                <a:lnTo>
                  <a:pt x="2445" y="1179"/>
                </a:lnTo>
                <a:cubicBezTo>
                  <a:pt x="1552" y="1179"/>
                  <a:pt x="857" y="1875"/>
                  <a:pt x="839" y="2749"/>
                </a:cubicBezTo>
                <a:lnTo>
                  <a:pt x="839" y="2838"/>
                </a:lnTo>
                <a:cubicBezTo>
                  <a:pt x="303" y="3124"/>
                  <a:pt x="0" y="3695"/>
                  <a:pt x="36" y="4302"/>
                </a:cubicBezTo>
                <a:cubicBezTo>
                  <a:pt x="89" y="5140"/>
                  <a:pt x="839" y="5765"/>
                  <a:pt x="1695" y="5765"/>
                </a:cubicBezTo>
                <a:lnTo>
                  <a:pt x="3747" y="5765"/>
                </a:lnTo>
                <a:cubicBezTo>
                  <a:pt x="4639" y="5765"/>
                  <a:pt x="5353" y="6478"/>
                  <a:pt x="5371" y="7353"/>
                </a:cubicBezTo>
                <a:lnTo>
                  <a:pt x="5371" y="9048"/>
                </a:lnTo>
                <a:lnTo>
                  <a:pt x="6423" y="9048"/>
                </a:lnTo>
                <a:lnTo>
                  <a:pt x="6423" y="7852"/>
                </a:lnTo>
                <a:lnTo>
                  <a:pt x="6423" y="7692"/>
                </a:lnTo>
                <a:cubicBezTo>
                  <a:pt x="6423" y="7192"/>
                  <a:pt x="6406" y="6568"/>
                  <a:pt x="6745" y="6157"/>
                </a:cubicBezTo>
                <a:cubicBezTo>
                  <a:pt x="6959" y="5943"/>
                  <a:pt x="7209" y="5747"/>
                  <a:pt x="7458" y="5568"/>
                </a:cubicBezTo>
                <a:cubicBezTo>
                  <a:pt x="7655" y="5444"/>
                  <a:pt x="7833" y="5301"/>
                  <a:pt x="7976" y="5122"/>
                </a:cubicBezTo>
                <a:cubicBezTo>
                  <a:pt x="8047" y="5033"/>
                  <a:pt x="8119" y="4926"/>
                  <a:pt x="8154" y="4819"/>
                </a:cubicBezTo>
                <a:cubicBezTo>
                  <a:pt x="7945" y="4741"/>
                  <a:pt x="7736" y="4691"/>
                  <a:pt x="7520" y="4691"/>
                </a:cubicBezTo>
                <a:cubicBezTo>
                  <a:pt x="7441" y="4691"/>
                  <a:pt x="7361" y="4698"/>
                  <a:pt x="7280" y="4712"/>
                </a:cubicBezTo>
                <a:cubicBezTo>
                  <a:pt x="7269" y="4713"/>
                  <a:pt x="7259" y="4714"/>
                  <a:pt x="7249" y="4714"/>
                </a:cubicBezTo>
                <a:cubicBezTo>
                  <a:pt x="7119" y="4714"/>
                  <a:pt x="7010" y="4612"/>
                  <a:pt x="6977" y="4480"/>
                </a:cubicBezTo>
                <a:cubicBezTo>
                  <a:pt x="6959" y="4337"/>
                  <a:pt x="7048" y="4195"/>
                  <a:pt x="7209" y="4177"/>
                </a:cubicBezTo>
                <a:cubicBezTo>
                  <a:pt x="7313" y="4161"/>
                  <a:pt x="7417" y="4153"/>
                  <a:pt x="7521" y="4153"/>
                </a:cubicBezTo>
                <a:cubicBezTo>
                  <a:pt x="7773" y="4153"/>
                  <a:pt x="8026" y="4200"/>
                  <a:pt x="8279" y="4302"/>
                </a:cubicBezTo>
                <a:cubicBezTo>
                  <a:pt x="8279" y="4248"/>
                  <a:pt x="8279" y="4230"/>
                  <a:pt x="8279" y="4195"/>
                </a:cubicBezTo>
                <a:cubicBezTo>
                  <a:pt x="8297" y="3980"/>
                  <a:pt x="8279" y="3766"/>
                  <a:pt x="8208" y="3570"/>
                </a:cubicBezTo>
                <a:cubicBezTo>
                  <a:pt x="8011" y="3088"/>
                  <a:pt x="7548" y="2874"/>
                  <a:pt x="7119" y="2696"/>
                </a:cubicBezTo>
                <a:cubicBezTo>
                  <a:pt x="7030" y="2678"/>
                  <a:pt x="6941" y="2642"/>
                  <a:pt x="6852" y="2624"/>
                </a:cubicBezTo>
                <a:lnTo>
                  <a:pt x="6762" y="2589"/>
                </a:lnTo>
                <a:lnTo>
                  <a:pt x="6745" y="2589"/>
                </a:lnTo>
                <a:cubicBezTo>
                  <a:pt x="6655" y="2607"/>
                  <a:pt x="6548" y="2642"/>
                  <a:pt x="6441" y="2678"/>
                </a:cubicBezTo>
                <a:lnTo>
                  <a:pt x="6316" y="2696"/>
                </a:lnTo>
                <a:lnTo>
                  <a:pt x="6191" y="2731"/>
                </a:lnTo>
                <a:cubicBezTo>
                  <a:pt x="5960" y="2999"/>
                  <a:pt x="5852" y="3338"/>
                  <a:pt x="5870" y="3695"/>
                </a:cubicBezTo>
                <a:cubicBezTo>
                  <a:pt x="5906" y="4052"/>
                  <a:pt x="6067" y="4373"/>
                  <a:pt x="6334" y="4605"/>
                </a:cubicBezTo>
                <a:cubicBezTo>
                  <a:pt x="6441" y="4694"/>
                  <a:pt x="6441" y="4855"/>
                  <a:pt x="6370" y="4962"/>
                </a:cubicBezTo>
                <a:cubicBezTo>
                  <a:pt x="6319" y="5023"/>
                  <a:pt x="6246" y="5055"/>
                  <a:pt x="6172" y="5055"/>
                </a:cubicBezTo>
                <a:cubicBezTo>
                  <a:pt x="6116" y="5055"/>
                  <a:pt x="6059" y="5036"/>
                  <a:pt x="6013" y="4997"/>
                </a:cubicBezTo>
                <a:cubicBezTo>
                  <a:pt x="5852" y="4855"/>
                  <a:pt x="5728" y="4694"/>
                  <a:pt x="5621" y="4498"/>
                </a:cubicBezTo>
                <a:lnTo>
                  <a:pt x="5585" y="4498"/>
                </a:lnTo>
                <a:cubicBezTo>
                  <a:pt x="5210" y="4444"/>
                  <a:pt x="4800" y="4373"/>
                  <a:pt x="4461" y="4141"/>
                </a:cubicBezTo>
                <a:cubicBezTo>
                  <a:pt x="4336" y="4070"/>
                  <a:pt x="4300" y="3909"/>
                  <a:pt x="4389" y="3784"/>
                </a:cubicBezTo>
                <a:cubicBezTo>
                  <a:pt x="4433" y="3707"/>
                  <a:pt x="4511" y="3671"/>
                  <a:pt x="4593" y="3671"/>
                </a:cubicBezTo>
                <a:cubicBezTo>
                  <a:pt x="4645" y="3671"/>
                  <a:pt x="4698" y="3685"/>
                  <a:pt x="4746" y="3713"/>
                </a:cubicBezTo>
                <a:cubicBezTo>
                  <a:pt x="4943" y="3838"/>
                  <a:pt x="5174" y="3909"/>
                  <a:pt x="5406" y="3927"/>
                </a:cubicBezTo>
                <a:cubicBezTo>
                  <a:pt x="5389" y="3873"/>
                  <a:pt x="5371" y="3802"/>
                  <a:pt x="5353" y="3731"/>
                </a:cubicBezTo>
                <a:cubicBezTo>
                  <a:pt x="5317" y="3427"/>
                  <a:pt x="5389" y="3124"/>
                  <a:pt x="5496" y="2856"/>
                </a:cubicBezTo>
                <a:lnTo>
                  <a:pt x="5496" y="2856"/>
                </a:lnTo>
                <a:cubicBezTo>
                  <a:pt x="5317" y="2892"/>
                  <a:pt x="5139" y="2910"/>
                  <a:pt x="4960" y="2910"/>
                </a:cubicBezTo>
                <a:cubicBezTo>
                  <a:pt x="4800" y="2910"/>
                  <a:pt x="4639" y="2892"/>
                  <a:pt x="4479" y="2856"/>
                </a:cubicBezTo>
                <a:cubicBezTo>
                  <a:pt x="4193" y="3213"/>
                  <a:pt x="3765" y="3481"/>
                  <a:pt x="3319" y="3588"/>
                </a:cubicBezTo>
                <a:cubicBezTo>
                  <a:pt x="2730" y="3891"/>
                  <a:pt x="2159" y="4284"/>
                  <a:pt x="2159" y="4926"/>
                </a:cubicBezTo>
                <a:cubicBezTo>
                  <a:pt x="2159" y="5087"/>
                  <a:pt x="2034" y="5194"/>
                  <a:pt x="1891" y="5194"/>
                </a:cubicBezTo>
                <a:cubicBezTo>
                  <a:pt x="1749" y="5194"/>
                  <a:pt x="1624" y="5087"/>
                  <a:pt x="1624" y="4926"/>
                </a:cubicBezTo>
                <a:cubicBezTo>
                  <a:pt x="1642" y="4426"/>
                  <a:pt x="1874" y="3963"/>
                  <a:pt x="2248" y="3641"/>
                </a:cubicBezTo>
                <a:cubicBezTo>
                  <a:pt x="1927" y="3606"/>
                  <a:pt x="1642" y="3463"/>
                  <a:pt x="1428" y="3231"/>
                </a:cubicBezTo>
                <a:cubicBezTo>
                  <a:pt x="1338" y="3106"/>
                  <a:pt x="1356" y="2946"/>
                  <a:pt x="1463" y="2856"/>
                </a:cubicBezTo>
                <a:cubicBezTo>
                  <a:pt x="1509" y="2818"/>
                  <a:pt x="1569" y="2799"/>
                  <a:pt x="1629" y="2799"/>
                </a:cubicBezTo>
                <a:cubicBezTo>
                  <a:pt x="1708" y="2799"/>
                  <a:pt x="1787" y="2831"/>
                  <a:pt x="1838" y="2892"/>
                </a:cubicBezTo>
                <a:cubicBezTo>
                  <a:pt x="1938" y="3009"/>
                  <a:pt x="2210" y="3126"/>
                  <a:pt x="2610" y="3126"/>
                </a:cubicBezTo>
                <a:cubicBezTo>
                  <a:pt x="2637" y="3126"/>
                  <a:pt x="2666" y="3125"/>
                  <a:pt x="2694" y="3124"/>
                </a:cubicBezTo>
                <a:cubicBezTo>
                  <a:pt x="3123" y="3124"/>
                  <a:pt x="3569" y="2963"/>
                  <a:pt x="3908" y="2678"/>
                </a:cubicBezTo>
                <a:cubicBezTo>
                  <a:pt x="3515" y="2517"/>
                  <a:pt x="3194" y="2214"/>
                  <a:pt x="2998" y="1839"/>
                </a:cubicBezTo>
                <a:cubicBezTo>
                  <a:pt x="2926" y="1714"/>
                  <a:pt x="2980" y="1554"/>
                  <a:pt x="3087" y="1482"/>
                </a:cubicBezTo>
                <a:cubicBezTo>
                  <a:pt x="3131" y="1461"/>
                  <a:pt x="3176" y="1450"/>
                  <a:pt x="3220" y="1450"/>
                </a:cubicBezTo>
                <a:cubicBezTo>
                  <a:pt x="3319" y="1450"/>
                  <a:pt x="3412" y="1503"/>
                  <a:pt x="3462" y="1590"/>
                </a:cubicBezTo>
                <a:cubicBezTo>
                  <a:pt x="3736" y="2088"/>
                  <a:pt x="4227" y="2334"/>
                  <a:pt x="4948" y="2334"/>
                </a:cubicBezTo>
                <a:cubicBezTo>
                  <a:pt x="5260" y="2334"/>
                  <a:pt x="5614" y="2288"/>
                  <a:pt x="6013" y="2196"/>
                </a:cubicBezTo>
                <a:cubicBezTo>
                  <a:pt x="5763" y="2000"/>
                  <a:pt x="5585" y="1679"/>
                  <a:pt x="5603" y="1179"/>
                </a:cubicBezTo>
                <a:cubicBezTo>
                  <a:pt x="5603" y="1019"/>
                  <a:pt x="5745" y="911"/>
                  <a:pt x="5888" y="911"/>
                </a:cubicBezTo>
                <a:cubicBezTo>
                  <a:pt x="6031" y="911"/>
                  <a:pt x="6156" y="1054"/>
                  <a:pt x="6138" y="1197"/>
                </a:cubicBezTo>
                <a:cubicBezTo>
                  <a:pt x="6120" y="1804"/>
                  <a:pt x="6441" y="1911"/>
                  <a:pt x="6977" y="2071"/>
                </a:cubicBezTo>
                <a:cubicBezTo>
                  <a:pt x="7048" y="2107"/>
                  <a:pt x="7137" y="2107"/>
                  <a:pt x="7209" y="2143"/>
                </a:cubicBezTo>
                <a:cubicBezTo>
                  <a:pt x="7369" y="1804"/>
                  <a:pt x="7655" y="1554"/>
                  <a:pt x="8011" y="1465"/>
                </a:cubicBezTo>
                <a:cubicBezTo>
                  <a:pt x="8033" y="1459"/>
                  <a:pt x="8054" y="1457"/>
                  <a:pt x="8076" y="1457"/>
                </a:cubicBezTo>
                <a:cubicBezTo>
                  <a:pt x="8199" y="1457"/>
                  <a:pt x="8320" y="1539"/>
                  <a:pt x="8350" y="1661"/>
                </a:cubicBezTo>
                <a:cubicBezTo>
                  <a:pt x="8386" y="1804"/>
                  <a:pt x="8297" y="1964"/>
                  <a:pt x="8154" y="2000"/>
                </a:cubicBezTo>
                <a:cubicBezTo>
                  <a:pt x="7958" y="2053"/>
                  <a:pt x="7815" y="2178"/>
                  <a:pt x="7726" y="2339"/>
                </a:cubicBezTo>
                <a:lnTo>
                  <a:pt x="7726" y="2375"/>
                </a:lnTo>
                <a:cubicBezTo>
                  <a:pt x="8136" y="2571"/>
                  <a:pt x="8493" y="2856"/>
                  <a:pt x="8672" y="3356"/>
                </a:cubicBezTo>
                <a:cubicBezTo>
                  <a:pt x="8725" y="3463"/>
                  <a:pt x="8743" y="3570"/>
                  <a:pt x="8761" y="3659"/>
                </a:cubicBezTo>
                <a:cubicBezTo>
                  <a:pt x="8814" y="3641"/>
                  <a:pt x="8850" y="3570"/>
                  <a:pt x="8886" y="3517"/>
                </a:cubicBezTo>
                <a:cubicBezTo>
                  <a:pt x="8975" y="3302"/>
                  <a:pt x="9046" y="3106"/>
                  <a:pt x="9064" y="2892"/>
                </a:cubicBezTo>
                <a:cubicBezTo>
                  <a:pt x="9082" y="2803"/>
                  <a:pt x="9153" y="2714"/>
                  <a:pt x="9243" y="2678"/>
                </a:cubicBezTo>
                <a:cubicBezTo>
                  <a:pt x="9272" y="2666"/>
                  <a:pt x="9304" y="2660"/>
                  <a:pt x="9336" y="2660"/>
                </a:cubicBezTo>
                <a:cubicBezTo>
                  <a:pt x="9399" y="2660"/>
                  <a:pt x="9463" y="2684"/>
                  <a:pt x="9510" y="2731"/>
                </a:cubicBezTo>
                <a:cubicBezTo>
                  <a:pt x="9582" y="2803"/>
                  <a:pt x="9617" y="2892"/>
                  <a:pt x="9582" y="2999"/>
                </a:cubicBezTo>
                <a:cubicBezTo>
                  <a:pt x="9546" y="3267"/>
                  <a:pt x="9475" y="3517"/>
                  <a:pt x="9332" y="3766"/>
                </a:cubicBezTo>
                <a:cubicBezTo>
                  <a:pt x="9207" y="3998"/>
                  <a:pt x="9011" y="4177"/>
                  <a:pt x="8761" y="4302"/>
                </a:cubicBezTo>
                <a:cubicBezTo>
                  <a:pt x="8743" y="4641"/>
                  <a:pt x="8636" y="4962"/>
                  <a:pt x="8475" y="5265"/>
                </a:cubicBezTo>
                <a:cubicBezTo>
                  <a:pt x="8654" y="5461"/>
                  <a:pt x="8832" y="5640"/>
                  <a:pt x="9046" y="5765"/>
                </a:cubicBezTo>
                <a:cubicBezTo>
                  <a:pt x="9136" y="5818"/>
                  <a:pt x="9189" y="5925"/>
                  <a:pt x="9189" y="6014"/>
                </a:cubicBezTo>
                <a:cubicBezTo>
                  <a:pt x="9189" y="6104"/>
                  <a:pt x="9136" y="6193"/>
                  <a:pt x="9046" y="6229"/>
                </a:cubicBezTo>
                <a:cubicBezTo>
                  <a:pt x="8993" y="6255"/>
                  <a:pt x="8944" y="6269"/>
                  <a:pt x="8899" y="6269"/>
                </a:cubicBezTo>
                <a:cubicBezTo>
                  <a:pt x="8855" y="6269"/>
                  <a:pt x="8814" y="6255"/>
                  <a:pt x="8779" y="6229"/>
                </a:cubicBezTo>
                <a:cubicBezTo>
                  <a:pt x="8547" y="6068"/>
                  <a:pt x="8333" y="5890"/>
                  <a:pt x="8154" y="5693"/>
                </a:cubicBezTo>
                <a:cubicBezTo>
                  <a:pt x="8011" y="5800"/>
                  <a:pt x="7869" y="5907"/>
                  <a:pt x="7744" y="5997"/>
                </a:cubicBezTo>
                <a:cubicBezTo>
                  <a:pt x="7512" y="6139"/>
                  <a:pt x="7316" y="6300"/>
                  <a:pt x="7137" y="6496"/>
                </a:cubicBezTo>
                <a:cubicBezTo>
                  <a:pt x="6923" y="6764"/>
                  <a:pt x="6941" y="7246"/>
                  <a:pt x="6941" y="7674"/>
                </a:cubicBezTo>
                <a:lnTo>
                  <a:pt x="6941" y="7852"/>
                </a:lnTo>
                <a:lnTo>
                  <a:pt x="6941" y="9048"/>
                </a:lnTo>
                <a:lnTo>
                  <a:pt x="8011" y="9048"/>
                </a:lnTo>
                <a:cubicBezTo>
                  <a:pt x="8011" y="7317"/>
                  <a:pt x="8832" y="7228"/>
                  <a:pt x="8939" y="7210"/>
                </a:cubicBezTo>
                <a:cubicBezTo>
                  <a:pt x="9278" y="7121"/>
                  <a:pt x="10206" y="6639"/>
                  <a:pt x="10402" y="5658"/>
                </a:cubicBezTo>
                <a:cubicBezTo>
                  <a:pt x="10420" y="5586"/>
                  <a:pt x="10402" y="5533"/>
                  <a:pt x="10402" y="5479"/>
                </a:cubicBezTo>
                <a:cubicBezTo>
                  <a:pt x="10795" y="4926"/>
                  <a:pt x="10777" y="4159"/>
                  <a:pt x="10349" y="3641"/>
                </a:cubicBezTo>
                <a:cubicBezTo>
                  <a:pt x="10402" y="3463"/>
                  <a:pt x="10420" y="3302"/>
                  <a:pt x="10420" y="3160"/>
                </a:cubicBezTo>
                <a:cubicBezTo>
                  <a:pt x="10420" y="2392"/>
                  <a:pt x="9885" y="1750"/>
                  <a:pt x="9153" y="1607"/>
                </a:cubicBezTo>
                <a:cubicBezTo>
                  <a:pt x="8921" y="965"/>
                  <a:pt x="8315" y="537"/>
                  <a:pt x="7637" y="537"/>
                </a:cubicBezTo>
                <a:cubicBezTo>
                  <a:pt x="7512" y="537"/>
                  <a:pt x="7387" y="537"/>
                  <a:pt x="7262" y="572"/>
                </a:cubicBezTo>
                <a:cubicBezTo>
                  <a:pt x="6977" y="251"/>
                  <a:pt x="6566" y="37"/>
                  <a:pt x="6138" y="2"/>
                </a:cubicBezTo>
                <a:cubicBezTo>
                  <a:pt x="6113" y="1"/>
                  <a:pt x="6088" y="0"/>
                  <a:pt x="60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5">
            <a:alphaModFix/>
          </a:blip>
          <a:srcRect l="24744" t="23983"/>
          <a:stretch/>
        </p:blipFill>
        <p:spPr>
          <a:xfrm>
            <a:off x="-77750" y="-126125"/>
            <a:ext cx="2601151" cy="3503501"/>
          </a:xfrm>
          <a:prstGeom prst="rect">
            <a:avLst/>
          </a:prstGeom>
          <a:noFill/>
          <a:ln>
            <a:noFill/>
          </a:ln>
          <a:effectLst>
            <a:outerShdw blurRad="285750" dist="161925" dir="1980000" algn="bl" rotWithShape="0">
              <a:srgbClr val="000000">
                <a:alpha val="30000"/>
              </a:srgbClr>
            </a:outerShdw>
          </a:effectLst>
        </p:spPr>
      </p:pic>
      <p:sp>
        <p:nvSpPr>
          <p:cNvPr id="7" name="Google Shape;7;p1"/>
          <p:cNvSpPr/>
          <p:nvPr/>
        </p:nvSpPr>
        <p:spPr>
          <a:xfrm>
            <a:off x="9775575" y="4556250"/>
            <a:ext cx="1376111" cy="2201116"/>
          </a:xfrm>
          <a:custGeom>
            <a:avLst/>
            <a:gdLst/>
            <a:ahLst/>
            <a:cxnLst/>
            <a:rect l="l" t="t" r="r" b="b"/>
            <a:pathLst>
              <a:path w="19771" h="57848" extrusionOk="0">
                <a:moveTo>
                  <a:pt x="0" y="0"/>
                </a:moveTo>
                <a:cubicBezTo>
                  <a:pt x="732" y="5614"/>
                  <a:pt x="1099" y="24042"/>
                  <a:pt x="4394" y="33683"/>
                </a:cubicBezTo>
                <a:cubicBezTo>
                  <a:pt x="7689" y="43324"/>
                  <a:pt x="17208" y="53821"/>
                  <a:pt x="19771" y="57848"/>
                </a:cubicBezTo>
              </a:path>
            </a:pathLst>
          </a:cu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8" name="Google Shape;8;p1"/>
          <p:cNvSpPr/>
          <p:nvPr/>
        </p:nvSpPr>
        <p:spPr>
          <a:xfrm>
            <a:off x="0" y="6370025"/>
            <a:ext cx="12192000" cy="463500"/>
          </a:xfrm>
          <a:prstGeom prst="rect">
            <a:avLst/>
          </a:prstGeom>
          <a:solidFill>
            <a:srgbClr val="4D46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0" y="6617776"/>
            <a:ext cx="12192000" cy="240300"/>
          </a:xfrm>
          <a:prstGeom prst="rect">
            <a:avLst/>
          </a:prstGeom>
          <a:solidFill>
            <a:srgbClr val="342D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1"/>
          <p:cNvSpPr txBox="1"/>
          <p:nvPr/>
        </p:nvSpPr>
        <p:spPr>
          <a:xfrm rot="5400000">
            <a:off x="-679350" y="57413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52525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rgbClr val="252525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2" name="Google Shape;12;p1"/>
          <p:cNvSpPr/>
          <p:nvPr/>
        </p:nvSpPr>
        <p:spPr>
          <a:xfrm>
            <a:off x="3276825" y="805475"/>
            <a:ext cx="8499600" cy="5089200"/>
          </a:xfrm>
          <a:prstGeom prst="roundRect">
            <a:avLst>
              <a:gd name="adj" fmla="val 3377"/>
            </a:avLst>
          </a:prstGeom>
          <a:solidFill>
            <a:srgbClr val="262626"/>
          </a:solidFill>
          <a:ln w="12700" cap="flat" cmpd="sng">
            <a:solidFill>
              <a:srgbClr val="393536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28650" sx="102000" sy="102000" algn="ctr" rotWithShape="0">
              <a:srgbClr val="000000">
                <a:alpha val="60000"/>
              </a:srgbClr>
            </a:outerShdw>
          </a:effectLst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"/>
          <p:cNvSpPr/>
          <p:nvPr/>
        </p:nvSpPr>
        <p:spPr>
          <a:xfrm>
            <a:off x="229975" y="3564975"/>
            <a:ext cx="2745600" cy="3293100"/>
          </a:xfrm>
          <a:prstGeom prst="round2SameRect">
            <a:avLst>
              <a:gd name="adj1" fmla="val 22883"/>
              <a:gd name="adj2" fmla="val 0"/>
            </a:avLst>
          </a:prstGeom>
          <a:solidFill>
            <a:srgbClr val="262626"/>
          </a:solidFill>
          <a:ln>
            <a:noFill/>
          </a:ln>
          <a:effectLst>
            <a:outerShdw blurRad="142875" dist="95250" dir="12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"/>
          <p:cNvSpPr/>
          <p:nvPr/>
        </p:nvSpPr>
        <p:spPr>
          <a:xfrm>
            <a:off x="1235533" y="5382124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1238423" y="5358194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" name="Google Shape;16;p1"/>
          <p:cNvGrpSpPr/>
          <p:nvPr/>
        </p:nvGrpSpPr>
        <p:grpSpPr>
          <a:xfrm>
            <a:off x="1238991" y="5346565"/>
            <a:ext cx="723942" cy="287190"/>
            <a:chOff x="532748" y="1652213"/>
            <a:chExt cx="3741300" cy="1255200"/>
          </a:xfrm>
        </p:grpSpPr>
        <p:sp>
          <p:nvSpPr>
            <p:cNvPr id="17" name="Google Shape;17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19;p1"/>
          <p:cNvSpPr/>
          <p:nvPr/>
        </p:nvSpPr>
        <p:spPr>
          <a:xfrm>
            <a:off x="1240158" y="5322637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"/>
          <p:cNvSpPr/>
          <p:nvPr/>
        </p:nvSpPr>
        <p:spPr>
          <a:xfrm>
            <a:off x="1235533" y="5799315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"/>
          <p:cNvSpPr/>
          <p:nvPr/>
        </p:nvSpPr>
        <p:spPr>
          <a:xfrm>
            <a:off x="1238423" y="5775384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" name="Google Shape;22;p1"/>
          <p:cNvGrpSpPr/>
          <p:nvPr/>
        </p:nvGrpSpPr>
        <p:grpSpPr>
          <a:xfrm>
            <a:off x="1238991" y="5763756"/>
            <a:ext cx="723942" cy="287190"/>
            <a:chOff x="532748" y="1652213"/>
            <a:chExt cx="3741300" cy="1255200"/>
          </a:xfrm>
        </p:grpSpPr>
        <p:sp>
          <p:nvSpPr>
            <p:cNvPr id="23" name="Google Shape;23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" name="Google Shape;25;p1"/>
          <p:cNvSpPr/>
          <p:nvPr/>
        </p:nvSpPr>
        <p:spPr>
          <a:xfrm>
            <a:off x="1240158" y="5739827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08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1"/>
          <p:cNvSpPr/>
          <p:nvPr/>
        </p:nvSpPr>
        <p:spPr>
          <a:xfrm>
            <a:off x="2059596" y="4547376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1"/>
          <p:cNvSpPr/>
          <p:nvPr/>
        </p:nvSpPr>
        <p:spPr>
          <a:xfrm>
            <a:off x="2062487" y="4523446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" name="Google Shape;28;p1"/>
          <p:cNvGrpSpPr/>
          <p:nvPr/>
        </p:nvGrpSpPr>
        <p:grpSpPr>
          <a:xfrm>
            <a:off x="2063055" y="4511818"/>
            <a:ext cx="723942" cy="287190"/>
            <a:chOff x="532748" y="1652213"/>
            <a:chExt cx="3741300" cy="1255200"/>
          </a:xfrm>
        </p:grpSpPr>
        <p:sp>
          <p:nvSpPr>
            <p:cNvPr id="29" name="Google Shape;29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" name="Google Shape;31;p1"/>
          <p:cNvSpPr/>
          <p:nvPr/>
        </p:nvSpPr>
        <p:spPr>
          <a:xfrm>
            <a:off x="2064221" y="4487889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Menu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1"/>
          <p:cNvSpPr/>
          <p:nvPr/>
        </p:nvSpPr>
        <p:spPr>
          <a:xfrm>
            <a:off x="2059596" y="5381853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1"/>
          <p:cNvSpPr/>
          <p:nvPr/>
        </p:nvSpPr>
        <p:spPr>
          <a:xfrm>
            <a:off x="2062487" y="535792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" name="Google Shape;34;p1"/>
          <p:cNvGrpSpPr/>
          <p:nvPr/>
        </p:nvGrpSpPr>
        <p:grpSpPr>
          <a:xfrm>
            <a:off x="2063055" y="5346294"/>
            <a:ext cx="723942" cy="287190"/>
            <a:chOff x="532748" y="1652213"/>
            <a:chExt cx="3741300" cy="1255200"/>
          </a:xfrm>
        </p:grpSpPr>
        <p:sp>
          <p:nvSpPr>
            <p:cNvPr id="35" name="Google Shape;35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1"/>
          <p:cNvSpPr/>
          <p:nvPr/>
        </p:nvSpPr>
        <p:spPr>
          <a:xfrm>
            <a:off x="2064221" y="5322365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06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"/>
          <p:cNvSpPr/>
          <p:nvPr/>
        </p:nvSpPr>
        <p:spPr>
          <a:xfrm>
            <a:off x="2059596" y="5799090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"/>
          <p:cNvSpPr/>
          <p:nvPr/>
        </p:nvSpPr>
        <p:spPr>
          <a:xfrm>
            <a:off x="2062487" y="5775160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" name="Google Shape;40;p1"/>
          <p:cNvGrpSpPr/>
          <p:nvPr/>
        </p:nvGrpSpPr>
        <p:grpSpPr>
          <a:xfrm>
            <a:off x="2063055" y="5763532"/>
            <a:ext cx="723942" cy="287190"/>
            <a:chOff x="532748" y="1652213"/>
            <a:chExt cx="3741300" cy="1255200"/>
          </a:xfrm>
        </p:grpSpPr>
        <p:sp>
          <p:nvSpPr>
            <p:cNvPr id="41" name="Google Shape;41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" name="Google Shape;43;p1"/>
          <p:cNvSpPr/>
          <p:nvPr/>
        </p:nvSpPr>
        <p:spPr>
          <a:xfrm>
            <a:off x="2064221" y="5739603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09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1"/>
          <p:cNvSpPr/>
          <p:nvPr/>
        </p:nvSpPr>
        <p:spPr>
          <a:xfrm>
            <a:off x="2059596" y="4964615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1"/>
          <p:cNvSpPr/>
          <p:nvPr/>
        </p:nvSpPr>
        <p:spPr>
          <a:xfrm>
            <a:off x="2062487" y="4940684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" name="Google Shape;46;p1"/>
          <p:cNvGrpSpPr/>
          <p:nvPr/>
        </p:nvGrpSpPr>
        <p:grpSpPr>
          <a:xfrm>
            <a:off x="2063055" y="4929056"/>
            <a:ext cx="723942" cy="287190"/>
            <a:chOff x="532748" y="1652213"/>
            <a:chExt cx="3741300" cy="1255200"/>
          </a:xfrm>
        </p:grpSpPr>
        <p:sp>
          <p:nvSpPr>
            <p:cNvPr id="47" name="Google Shape;47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" name="Google Shape;49;p1"/>
          <p:cNvSpPr/>
          <p:nvPr/>
        </p:nvSpPr>
        <p:spPr>
          <a:xfrm>
            <a:off x="2064221" y="4905127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1"/>
          <p:cNvSpPr/>
          <p:nvPr/>
        </p:nvSpPr>
        <p:spPr>
          <a:xfrm>
            <a:off x="417304" y="496141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1"/>
          <p:cNvSpPr/>
          <p:nvPr/>
        </p:nvSpPr>
        <p:spPr>
          <a:xfrm>
            <a:off x="420194" y="493748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1"/>
          <p:cNvGrpSpPr/>
          <p:nvPr/>
        </p:nvGrpSpPr>
        <p:grpSpPr>
          <a:xfrm>
            <a:off x="420762" y="4925854"/>
            <a:ext cx="723942" cy="287190"/>
            <a:chOff x="532748" y="1652213"/>
            <a:chExt cx="3741300" cy="1255200"/>
          </a:xfrm>
        </p:grpSpPr>
        <p:sp>
          <p:nvSpPr>
            <p:cNvPr id="53" name="Google Shape;53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" name="Google Shape;55;p1"/>
          <p:cNvSpPr/>
          <p:nvPr/>
        </p:nvSpPr>
        <p:spPr>
          <a:xfrm>
            <a:off x="421929" y="4901925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"/>
          <p:cNvSpPr/>
          <p:nvPr/>
        </p:nvSpPr>
        <p:spPr>
          <a:xfrm>
            <a:off x="417304" y="454204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420194" y="451811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8" name="Google Shape;58;p1"/>
          <p:cNvGrpSpPr/>
          <p:nvPr/>
        </p:nvGrpSpPr>
        <p:grpSpPr>
          <a:xfrm>
            <a:off x="420762" y="4506484"/>
            <a:ext cx="723942" cy="287190"/>
            <a:chOff x="532748" y="1652213"/>
            <a:chExt cx="3741300" cy="1255200"/>
          </a:xfrm>
        </p:grpSpPr>
        <p:sp>
          <p:nvSpPr>
            <p:cNvPr id="59" name="Google Shape;59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" name="Google Shape;61;p1"/>
          <p:cNvSpPr/>
          <p:nvPr/>
        </p:nvSpPr>
        <p:spPr>
          <a:xfrm>
            <a:off x="421929" y="4482555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Home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"/>
          <p:cNvSpPr/>
          <p:nvPr/>
        </p:nvSpPr>
        <p:spPr>
          <a:xfrm>
            <a:off x="417304" y="538078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"/>
          <p:cNvSpPr/>
          <p:nvPr/>
        </p:nvSpPr>
        <p:spPr>
          <a:xfrm>
            <a:off x="420194" y="535685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" name="Google Shape;64;p1"/>
          <p:cNvGrpSpPr/>
          <p:nvPr/>
        </p:nvGrpSpPr>
        <p:grpSpPr>
          <a:xfrm>
            <a:off x="420762" y="5345224"/>
            <a:ext cx="723942" cy="287190"/>
            <a:chOff x="532748" y="1652213"/>
            <a:chExt cx="3741300" cy="1255200"/>
          </a:xfrm>
        </p:grpSpPr>
        <p:sp>
          <p:nvSpPr>
            <p:cNvPr id="65" name="Google Shape;65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" name="Google Shape;67;p1"/>
          <p:cNvSpPr/>
          <p:nvPr/>
        </p:nvSpPr>
        <p:spPr>
          <a:xfrm>
            <a:off x="421929" y="5321295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"/>
          <p:cNvSpPr/>
          <p:nvPr/>
        </p:nvSpPr>
        <p:spPr>
          <a:xfrm>
            <a:off x="417304" y="580015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"/>
          <p:cNvSpPr/>
          <p:nvPr/>
        </p:nvSpPr>
        <p:spPr>
          <a:xfrm>
            <a:off x="420194" y="577622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" name="Google Shape;70;p1"/>
          <p:cNvGrpSpPr/>
          <p:nvPr/>
        </p:nvGrpSpPr>
        <p:grpSpPr>
          <a:xfrm>
            <a:off x="420762" y="5764594"/>
            <a:ext cx="723942" cy="287190"/>
            <a:chOff x="532748" y="1652213"/>
            <a:chExt cx="3741300" cy="1255200"/>
          </a:xfrm>
        </p:grpSpPr>
        <p:sp>
          <p:nvSpPr>
            <p:cNvPr id="71" name="Google Shape;71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" name="Google Shape;73;p1"/>
          <p:cNvSpPr/>
          <p:nvPr/>
        </p:nvSpPr>
        <p:spPr>
          <a:xfrm>
            <a:off x="421929" y="5740665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07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"/>
          <p:cNvSpPr/>
          <p:nvPr/>
        </p:nvSpPr>
        <p:spPr>
          <a:xfrm>
            <a:off x="1235533" y="4547743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"/>
          <p:cNvSpPr/>
          <p:nvPr/>
        </p:nvSpPr>
        <p:spPr>
          <a:xfrm>
            <a:off x="1238423" y="4523812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6" name="Google Shape;76;p1"/>
          <p:cNvGrpSpPr/>
          <p:nvPr/>
        </p:nvGrpSpPr>
        <p:grpSpPr>
          <a:xfrm>
            <a:off x="1238991" y="4512184"/>
            <a:ext cx="723942" cy="287190"/>
            <a:chOff x="532748" y="1652213"/>
            <a:chExt cx="3741300" cy="1255200"/>
          </a:xfrm>
        </p:grpSpPr>
        <p:sp>
          <p:nvSpPr>
            <p:cNvPr id="77" name="Google Shape;77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1"/>
          <p:cNvSpPr/>
          <p:nvPr/>
        </p:nvSpPr>
        <p:spPr>
          <a:xfrm>
            <a:off x="1240158" y="4488255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00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"/>
          <p:cNvSpPr/>
          <p:nvPr/>
        </p:nvSpPr>
        <p:spPr>
          <a:xfrm>
            <a:off x="1235533" y="4964934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"/>
          <p:cNvSpPr/>
          <p:nvPr/>
        </p:nvSpPr>
        <p:spPr>
          <a:xfrm>
            <a:off x="1238423" y="4941003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" name="Google Shape;82;p1"/>
          <p:cNvGrpSpPr/>
          <p:nvPr/>
        </p:nvGrpSpPr>
        <p:grpSpPr>
          <a:xfrm>
            <a:off x="1238991" y="4929375"/>
            <a:ext cx="723942" cy="287190"/>
            <a:chOff x="532748" y="1652213"/>
            <a:chExt cx="3741300" cy="1255200"/>
          </a:xfrm>
        </p:grpSpPr>
        <p:sp>
          <p:nvSpPr>
            <p:cNvPr id="83" name="Google Shape;83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" name="Google Shape;85;p1"/>
          <p:cNvSpPr/>
          <p:nvPr/>
        </p:nvSpPr>
        <p:spPr>
          <a:xfrm>
            <a:off x="1240158" y="4905446"/>
            <a:ext cx="7239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" name="Google Shape;86;p1"/>
          <p:cNvGrpSpPr/>
          <p:nvPr/>
        </p:nvGrpSpPr>
        <p:grpSpPr>
          <a:xfrm>
            <a:off x="2371011" y="3881567"/>
            <a:ext cx="341041" cy="378913"/>
            <a:chOff x="4190994" y="4319534"/>
            <a:chExt cx="1327008" cy="1433106"/>
          </a:xfrm>
        </p:grpSpPr>
        <p:sp>
          <p:nvSpPr>
            <p:cNvPr id="87" name="Google Shape;87;p1"/>
            <p:cNvSpPr/>
            <p:nvPr/>
          </p:nvSpPr>
          <p:spPr>
            <a:xfrm>
              <a:off x="4388501" y="4590740"/>
              <a:ext cx="1129500" cy="1161900"/>
            </a:xfrm>
            <a:prstGeom prst="ellipse">
              <a:avLst/>
            </a:prstGeom>
            <a:solidFill>
              <a:srgbClr val="AEAB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4409418" y="4551893"/>
              <a:ext cx="1090500" cy="1122000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9" name="Google Shape;89;p1"/>
            <p:cNvGrpSpPr/>
            <p:nvPr/>
          </p:nvGrpSpPr>
          <p:grpSpPr>
            <a:xfrm>
              <a:off x="4412410" y="4547527"/>
              <a:ext cx="1080000" cy="1080000"/>
              <a:chOff x="732261" y="4222011"/>
              <a:chExt cx="1080000" cy="1080000"/>
            </a:xfrm>
          </p:grpSpPr>
          <p:sp>
            <p:nvSpPr>
              <p:cNvPr id="90" name="Google Shape;90;p1"/>
              <p:cNvSpPr/>
              <p:nvPr/>
            </p:nvSpPr>
            <p:spPr>
              <a:xfrm>
                <a:off x="732261" y="4222011"/>
                <a:ext cx="1080000" cy="108000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"/>
              <p:cNvSpPr/>
              <p:nvPr/>
            </p:nvSpPr>
            <p:spPr>
              <a:xfrm>
                <a:off x="732261" y="4222011"/>
                <a:ext cx="1080000" cy="1080000"/>
              </a:xfrm>
              <a:prstGeom prst="ellipse">
                <a:avLst/>
              </a:prstGeom>
              <a:solidFill>
                <a:srgbClr val="0C0C0C">
                  <a:alpha val="31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2" name="Google Shape;92;p1"/>
            <p:cNvGrpSpPr/>
            <p:nvPr/>
          </p:nvGrpSpPr>
          <p:grpSpPr>
            <a:xfrm>
              <a:off x="4190994" y="4319534"/>
              <a:ext cx="1302112" cy="1215336"/>
              <a:chOff x="851505" y="4320551"/>
              <a:chExt cx="1302112" cy="1298297"/>
            </a:xfrm>
          </p:grpSpPr>
          <p:sp>
            <p:nvSpPr>
              <p:cNvPr id="93" name="Google Shape;93;p1"/>
              <p:cNvSpPr/>
              <p:nvPr/>
            </p:nvSpPr>
            <p:spPr>
              <a:xfrm>
                <a:off x="1073617" y="4538849"/>
                <a:ext cx="1080000" cy="108000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"/>
              <p:cNvSpPr/>
              <p:nvPr/>
            </p:nvSpPr>
            <p:spPr>
              <a:xfrm rot="-7321234">
                <a:off x="1183711" y="4292420"/>
                <a:ext cx="530785" cy="1077732"/>
              </a:xfrm>
              <a:custGeom>
                <a:avLst/>
                <a:gdLst/>
                <a:ahLst/>
                <a:cxnLst/>
                <a:rect l="l" t="t" r="r" b="b"/>
                <a:pathLst>
                  <a:path w="531009" h="1078187" extrusionOk="0">
                    <a:moveTo>
                      <a:pt x="0" y="0"/>
                    </a:moveTo>
                    <a:lnTo>
                      <a:pt x="99838" y="10064"/>
                    </a:lnTo>
                    <a:cubicBezTo>
                      <a:pt x="345907" y="60417"/>
                      <a:pt x="531009" y="278139"/>
                      <a:pt x="531009" y="539093"/>
                    </a:cubicBezTo>
                    <a:cubicBezTo>
                      <a:pt x="531009" y="800048"/>
                      <a:pt x="345907" y="1017769"/>
                      <a:pt x="99838" y="1068122"/>
                    </a:cubicBezTo>
                    <a:lnTo>
                      <a:pt x="0" y="1078187"/>
                    </a:lnTo>
                    <a:close/>
                  </a:path>
                </a:pathLst>
              </a:custGeom>
              <a:solidFill>
                <a:srgbClr val="FFFFFF">
                  <a:alpha val="207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95;p1" descr="Power"/>
            <p:cNvGrpSpPr/>
            <p:nvPr/>
          </p:nvGrpSpPr>
          <p:grpSpPr>
            <a:xfrm>
              <a:off x="4734322" y="4799153"/>
              <a:ext cx="437670" cy="472222"/>
              <a:chOff x="5734050" y="3038475"/>
              <a:chExt cx="723900" cy="781049"/>
            </a:xfrm>
          </p:grpSpPr>
          <p:sp>
            <p:nvSpPr>
              <p:cNvPr id="96" name="Google Shape;96;p1"/>
              <p:cNvSpPr/>
              <p:nvPr/>
            </p:nvSpPr>
            <p:spPr>
              <a:xfrm>
                <a:off x="6038850" y="3038475"/>
                <a:ext cx="1143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14300" h="419100" extrusionOk="0">
                    <a:moveTo>
                      <a:pt x="0" y="0"/>
                    </a:moveTo>
                    <a:lnTo>
                      <a:pt x="114300" y="0"/>
                    </a:lnTo>
                    <a:lnTo>
                      <a:pt x="114300" y="419100"/>
                    </a:lnTo>
                    <a:lnTo>
                      <a:pt x="0" y="41910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"/>
              <p:cNvSpPr/>
              <p:nvPr/>
            </p:nvSpPr>
            <p:spPr>
              <a:xfrm>
                <a:off x="5734050" y="3161347"/>
                <a:ext cx="723900" cy="658177"/>
              </a:xfrm>
              <a:custGeom>
                <a:avLst/>
                <a:gdLst/>
                <a:ahLst/>
                <a:cxnLst/>
                <a:rect l="l" t="t" r="r" b="b"/>
                <a:pathLst>
                  <a:path w="723900" h="658177" extrusionOk="0">
                    <a:moveTo>
                      <a:pt x="569595" y="0"/>
                    </a:moveTo>
                    <a:lnTo>
                      <a:pt x="503873" y="93345"/>
                    </a:lnTo>
                    <a:cubicBezTo>
                      <a:pt x="567690" y="138113"/>
                      <a:pt x="609600" y="212408"/>
                      <a:pt x="609600" y="296228"/>
                    </a:cubicBezTo>
                    <a:cubicBezTo>
                      <a:pt x="609600" y="432435"/>
                      <a:pt x="498158" y="543878"/>
                      <a:pt x="361950" y="543878"/>
                    </a:cubicBezTo>
                    <a:cubicBezTo>
                      <a:pt x="225743" y="543878"/>
                      <a:pt x="114300" y="432435"/>
                      <a:pt x="114300" y="296228"/>
                    </a:cubicBezTo>
                    <a:cubicBezTo>
                      <a:pt x="114300" y="212408"/>
                      <a:pt x="156210" y="138113"/>
                      <a:pt x="220027" y="93345"/>
                    </a:cubicBezTo>
                    <a:lnTo>
                      <a:pt x="154305" y="0"/>
                    </a:lnTo>
                    <a:cubicBezTo>
                      <a:pt x="60960" y="64770"/>
                      <a:pt x="0" y="173355"/>
                      <a:pt x="0" y="296228"/>
                    </a:cubicBezTo>
                    <a:cubicBezTo>
                      <a:pt x="0" y="496253"/>
                      <a:pt x="161925" y="658178"/>
                      <a:pt x="361950" y="658178"/>
                    </a:cubicBezTo>
                    <a:cubicBezTo>
                      <a:pt x="561975" y="658178"/>
                      <a:pt x="723900" y="496253"/>
                      <a:pt x="723900" y="296228"/>
                    </a:cubicBezTo>
                    <a:cubicBezTo>
                      <a:pt x="723900" y="173355"/>
                      <a:pt x="662940" y="64770"/>
                      <a:pt x="569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8" name="Google Shape;98;p1"/>
          <p:cNvSpPr/>
          <p:nvPr/>
        </p:nvSpPr>
        <p:spPr>
          <a:xfrm>
            <a:off x="3480625" y="1034925"/>
            <a:ext cx="8127900" cy="4682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"/>
          <p:cNvSpPr txBox="1">
            <a:spLocks noGrp="1"/>
          </p:cNvSpPr>
          <p:nvPr>
            <p:ph type="body" idx="1"/>
          </p:nvPr>
        </p:nvSpPr>
        <p:spPr>
          <a:xfrm>
            <a:off x="3656400" y="2110928"/>
            <a:ext cx="7791000" cy="3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■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■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Font typeface="Roboto Light"/>
              <a:buChar char="■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00" name="Google Shape;100;p1"/>
          <p:cNvSpPr txBox="1">
            <a:spLocks noGrp="1"/>
          </p:cNvSpPr>
          <p:nvPr>
            <p:ph type="title"/>
          </p:nvPr>
        </p:nvSpPr>
        <p:spPr>
          <a:xfrm>
            <a:off x="3656401" y="1167675"/>
            <a:ext cx="7791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1" name="Google Shape;101;p1"/>
          <p:cNvSpPr/>
          <p:nvPr/>
        </p:nvSpPr>
        <p:spPr>
          <a:xfrm>
            <a:off x="421923" y="6231165"/>
            <a:ext cx="11073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426345" y="6207233"/>
            <a:ext cx="11073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" name="Google Shape;103;p1"/>
          <p:cNvGrpSpPr/>
          <p:nvPr/>
        </p:nvGrpSpPr>
        <p:grpSpPr>
          <a:xfrm>
            <a:off x="427202" y="6195592"/>
            <a:ext cx="1107425" cy="287190"/>
            <a:chOff x="532748" y="1652213"/>
            <a:chExt cx="3741300" cy="1255200"/>
          </a:xfrm>
        </p:grpSpPr>
        <p:sp>
          <p:nvSpPr>
            <p:cNvPr id="104" name="Google Shape;104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1"/>
          <p:cNvSpPr/>
          <p:nvPr/>
        </p:nvSpPr>
        <p:spPr>
          <a:xfrm>
            <a:off x="428999" y="6171675"/>
            <a:ext cx="11073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&lt;&lt;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1673676" y="6236866"/>
            <a:ext cx="11073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"/>
          <p:cNvSpPr/>
          <p:nvPr/>
        </p:nvSpPr>
        <p:spPr>
          <a:xfrm>
            <a:off x="1678099" y="6212934"/>
            <a:ext cx="11073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9" name="Google Shape;109;p1"/>
          <p:cNvGrpSpPr/>
          <p:nvPr/>
        </p:nvGrpSpPr>
        <p:grpSpPr>
          <a:xfrm>
            <a:off x="1678955" y="6201293"/>
            <a:ext cx="1107425" cy="287190"/>
            <a:chOff x="532748" y="1652213"/>
            <a:chExt cx="3741300" cy="1255200"/>
          </a:xfrm>
        </p:grpSpPr>
        <p:sp>
          <p:nvSpPr>
            <p:cNvPr id="110" name="Google Shape;110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532748" y="1652213"/>
              <a:ext cx="3741300" cy="1255200"/>
            </a:xfrm>
            <a:prstGeom prst="roundRect">
              <a:avLst>
                <a:gd name="adj" fmla="val 50000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112;p1"/>
          <p:cNvSpPr/>
          <p:nvPr/>
        </p:nvSpPr>
        <p:spPr>
          <a:xfrm>
            <a:off x="1680752" y="6177376"/>
            <a:ext cx="1107300" cy="287100"/>
          </a:xfrm>
          <a:prstGeom prst="roundRect">
            <a:avLst>
              <a:gd name="adj" fmla="val 50000"/>
            </a:avLst>
          </a:prstGeom>
          <a:solidFill>
            <a:srgbClr val="43434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&gt;&gt;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10" Type="http://schemas.openxmlformats.org/officeDocument/2006/relationships/slide" Target="slide2.xml"/><Relationship Id="rId4" Type="http://schemas.openxmlformats.org/officeDocument/2006/relationships/slide" Target="slide8.xml"/><Relationship Id="rId9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4.xml"/><Relationship Id="rId5" Type="http://schemas.openxmlformats.org/officeDocument/2006/relationships/slide" Target="slide8.xml"/><Relationship Id="rId10" Type="http://schemas.openxmlformats.org/officeDocument/2006/relationships/slide" Target="slide3.xml"/><Relationship Id="rId4" Type="http://schemas.openxmlformats.org/officeDocument/2006/relationships/slide" Target="slide2.xml"/><Relationship Id="rId9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4.xml"/><Relationship Id="rId11" Type="http://schemas.openxmlformats.org/officeDocument/2006/relationships/image" Target="../media/image3.png"/><Relationship Id="rId5" Type="http://schemas.openxmlformats.org/officeDocument/2006/relationships/slide" Target="slide8.xml"/><Relationship Id="rId10" Type="http://schemas.openxmlformats.org/officeDocument/2006/relationships/slide" Target="slide3.xml"/><Relationship Id="rId4" Type="http://schemas.openxmlformats.org/officeDocument/2006/relationships/slide" Target="slide2.xml"/><Relationship Id="rId9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4.xml"/><Relationship Id="rId11" Type="http://schemas.openxmlformats.org/officeDocument/2006/relationships/image" Target="../media/image4.png"/><Relationship Id="rId5" Type="http://schemas.openxmlformats.org/officeDocument/2006/relationships/slide" Target="slide8.xml"/><Relationship Id="rId10" Type="http://schemas.openxmlformats.org/officeDocument/2006/relationships/slide" Target="slide3.xml"/><Relationship Id="rId4" Type="http://schemas.openxmlformats.org/officeDocument/2006/relationships/slide" Target="slide2.xml"/><Relationship Id="rId9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slide" Target="slide4.xml"/><Relationship Id="rId11" Type="http://schemas.openxmlformats.org/officeDocument/2006/relationships/image" Target="../media/image5.jpg"/><Relationship Id="rId5" Type="http://schemas.openxmlformats.org/officeDocument/2006/relationships/slide" Target="slide8.xml"/><Relationship Id="rId10" Type="http://schemas.openxmlformats.org/officeDocument/2006/relationships/slide" Target="slide3.xml"/><Relationship Id="rId4" Type="http://schemas.openxmlformats.org/officeDocument/2006/relationships/slide" Target="slide2.xml"/><Relationship Id="rId9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slide" Target="slide8.xml"/><Relationship Id="rId12" Type="http://schemas.openxmlformats.org/officeDocument/2006/relationships/slide" Target="slide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1.xml"/><Relationship Id="rId10" Type="http://schemas.openxmlformats.org/officeDocument/2006/relationships/slide" Target="slide6.xml"/><Relationship Id="rId4" Type="http://schemas.openxmlformats.org/officeDocument/2006/relationships/notesSlide" Target="../notesSlides/notesSlide7.xml"/><Relationship Id="rId9" Type="http://schemas.openxmlformats.org/officeDocument/2006/relationships/slide" Target="slide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7.jpeg"/><Relationship Id="rId7" Type="http://schemas.openxmlformats.org/officeDocument/2006/relationships/slide" Target="slide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2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">
            <a:hlinkClick r:id="rId3" action="ppaction://hlinksldjump"/>
          </p:cNvPr>
          <p:cNvSpPr/>
          <p:nvPr/>
        </p:nvSpPr>
        <p:spPr>
          <a:xfrm>
            <a:off x="2360025" y="3945475"/>
            <a:ext cx="4149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8" name="Google Shape;178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8175" y="1037300"/>
            <a:ext cx="8052050" cy="464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6"/>
          <p:cNvSpPr/>
          <p:nvPr/>
        </p:nvSpPr>
        <p:spPr>
          <a:xfrm>
            <a:off x="3480625" y="1034925"/>
            <a:ext cx="8127900" cy="4682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"/>
          <p:cNvSpPr txBox="1">
            <a:spLocks noGrp="1"/>
          </p:cNvSpPr>
          <p:nvPr>
            <p:ph type="title"/>
          </p:nvPr>
        </p:nvSpPr>
        <p:spPr>
          <a:xfrm>
            <a:off x="3723550" y="1202975"/>
            <a:ext cx="7752300" cy="1230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Marketing…</a:t>
            </a:r>
            <a:endParaRPr dirty="0"/>
          </a:p>
        </p:txBody>
      </p:sp>
      <p:sp>
        <p:nvSpPr>
          <p:cNvPr id="185" name="Google Shape;185;p7"/>
          <p:cNvSpPr txBox="1">
            <a:spLocks noGrp="1"/>
          </p:cNvSpPr>
          <p:nvPr>
            <p:ph type="subTitle" idx="1"/>
          </p:nvPr>
        </p:nvSpPr>
        <p:spPr>
          <a:xfrm>
            <a:off x="3582875" y="4588375"/>
            <a:ext cx="7765200" cy="100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Là Nhân đây...</a:t>
            </a:r>
            <a:endParaRPr dirty="0"/>
          </a:p>
        </p:txBody>
      </p:sp>
      <p:sp>
        <p:nvSpPr>
          <p:cNvPr id="186" name="Google Shape;186;p7"/>
          <p:cNvSpPr txBox="1"/>
          <p:nvPr/>
        </p:nvSpPr>
        <p:spPr>
          <a:xfrm>
            <a:off x="8636000" y="5124825"/>
            <a:ext cx="2853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accent4"/>
                </a:solidFill>
                <a:latin typeface="VT323"/>
                <a:ea typeface="VT323"/>
                <a:cs typeface="VT323"/>
                <a:sym typeface="VT323"/>
              </a:rPr>
              <a:t>Home</a:t>
            </a:r>
            <a:endParaRPr sz="2300" dirty="0">
              <a:solidFill>
                <a:schemeClr val="accent4"/>
              </a:solidFill>
              <a:latin typeface="VT323"/>
              <a:ea typeface="VT323"/>
              <a:cs typeface="VT323"/>
              <a:sym typeface="VT323"/>
            </a:endParaRPr>
          </a:p>
        </p:txBody>
      </p:sp>
      <p:sp>
        <p:nvSpPr>
          <p:cNvPr id="187" name="Google Shape;187;p7">
            <a:hlinkClick r:id="rId3" action="ppaction://hlinksldjump"/>
          </p:cNvPr>
          <p:cNvSpPr/>
          <p:nvPr/>
        </p:nvSpPr>
        <p:spPr>
          <a:xfrm>
            <a:off x="2360025" y="3945475"/>
            <a:ext cx="4149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7"/>
          <p:cNvSpPr/>
          <p:nvPr/>
        </p:nvSpPr>
        <p:spPr>
          <a:xfrm>
            <a:off x="425800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">
            <a:hlinkClick r:id="rId4" action="ppaction://hlinksldjump"/>
          </p:cNvPr>
          <p:cNvSpPr/>
          <p:nvPr/>
        </p:nvSpPr>
        <p:spPr>
          <a:xfrm>
            <a:off x="1253169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7">
            <a:hlinkClick r:id="rId5" action="ppaction://hlinksldjump"/>
          </p:cNvPr>
          <p:cNvSpPr/>
          <p:nvPr/>
        </p:nvSpPr>
        <p:spPr>
          <a:xfrm>
            <a:off x="2080538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7">
            <a:hlinkClick r:id="rId6" action="ppaction://hlinksldjump"/>
          </p:cNvPr>
          <p:cNvSpPr/>
          <p:nvPr/>
        </p:nvSpPr>
        <p:spPr>
          <a:xfrm>
            <a:off x="425800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7">
            <a:hlinkClick r:id="rId7" action="ppaction://hlinksldjump"/>
          </p:cNvPr>
          <p:cNvSpPr/>
          <p:nvPr/>
        </p:nvSpPr>
        <p:spPr>
          <a:xfrm>
            <a:off x="1253169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7">
            <a:hlinkClick r:id="rId8" action="ppaction://hlinksldjump"/>
          </p:cNvPr>
          <p:cNvSpPr/>
          <p:nvPr/>
        </p:nvSpPr>
        <p:spPr>
          <a:xfrm>
            <a:off x="2080538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7">
            <a:hlinkClick r:id="rId9" action="ppaction://hlinksldjump"/>
          </p:cNvPr>
          <p:cNvSpPr/>
          <p:nvPr/>
        </p:nvSpPr>
        <p:spPr>
          <a:xfrm>
            <a:off x="425800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7">
            <a:hlinkClick r:id="" action="ppaction://noaction"/>
          </p:cNvPr>
          <p:cNvSpPr/>
          <p:nvPr/>
        </p:nvSpPr>
        <p:spPr>
          <a:xfrm>
            <a:off x="1253169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7">
            <a:hlinkClick r:id="" action="ppaction://noaction"/>
          </p:cNvPr>
          <p:cNvSpPr/>
          <p:nvPr/>
        </p:nvSpPr>
        <p:spPr>
          <a:xfrm>
            <a:off x="2080538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7">
            <a:hlinkClick r:id="" action="ppaction://noaction"/>
          </p:cNvPr>
          <p:cNvSpPr/>
          <p:nvPr/>
        </p:nvSpPr>
        <p:spPr>
          <a:xfrm>
            <a:off x="425800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7">
            <a:hlinkClick r:id="" action="ppaction://noaction"/>
          </p:cNvPr>
          <p:cNvSpPr/>
          <p:nvPr/>
        </p:nvSpPr>
        <p:spPr>
          <a:xfrm>
            <a:off x="1253169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7">
            <a:hlinkClick r:id="" action="ppaction://noaction"/>
          </p:cNvPr>
          <p:cNvSpPr/>
          <p:nvPr/>
        </p:nvSpPr>
        <p:spPr>
          <a:xfrm>
            <a:off x="2080538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7">
            <a:hlinkClick r:id="rId10" action="ppaction://hlinksldjump"/>
          </p:cNvPr>
          <p:cNvSpPr/>
          <p:nvPr/>
        </p:nvSpPr>
        <p:spPr>
          <a:xfrm>
            <a:off x="425800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7">
            <a:hlinkClick r:id="" action="ppaction://hlinkshowjump?jump=previousslide"/>
          </p:cNvPr>
          <p:cNvSpPr/>
          <p:nvPr/>
        </p:nvSpPr>
        <p:spPr>
          <a:xfrm>
            <a:off x="425800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7">
            <a:hlinkClick r:id="" action="ppaction://hlinkshowjump?jump=nextslide"/>
          </p:cNvPr>
          <p:cNvSpPr/>
          <p:nvPr/>
        </p:nvSpPr>
        <p:spPr>
          <a:xfrm>
            <a:off x="1695222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8"/>
          <p:cNvSpPr txBox="1"/>
          <p:nvPr/>
        </p:nvSpPr>
        <p:spPr>
          <a:xfrm>
            <a:off x="8636000" y="5124825"/>
            <a:ext cx="2853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accent4"/>
                </a:solidFill>
                <a:latin typeface="VT323"/>
                <a:ea typeface="VT323"/>
                <a:cs typeface="VT323"/>
                <a:sym typeface="VT323"/>
              </a:rPr>
              <a:t>Menu</a:t>
            </a:r>
            <a:endParaRPr sz="2300" dirty="0">
              <a:solidFill>
                <a:schemeClr val="accent4"/>
              </a:solidFill>
              <a:latin typeface="VT323"/>
              <a:ea typeface="VT323"/>
              <a:cs typeface="VT323"/>
              <a:sym typeface="VT323"/>
            </a:endParaRPr>
          </a:p>
        </p:txBody>
      </p:sp>
      <p:sp>
        <p:nvSpPr>
          <p:cNvPr id="209" name="Google Shape;209;p8"/>
          <p:cNvSpPr txBox="1">
            <a:spLocks noGrp="1"/>
          </p:cNvSpPr>
          <p:nvPr>
            <p:ph type="title"/>
          </p:nvPr>
        </p:nvSpPr>
        <p:spPr>
          <a:xfrm>
            <a:off x="7351076" y="3043444"/>
            <a:ext cx="2569847" cy="564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Marketing có gì vui…?</a:t>
            </a:r>
            <a:endParaRPr dirty="0"/>
          </a:p>
        </p:txBody>
      </p:sp>
      <p:sp>
        <p:nvSpPr>
          <p:cNvPr id="210" name="Google Shape;210;p8">
            <a:hlinkClick r:id="rId3" action="ppaction://hlinksldjump"/>
          </p:cNvPr>
          <p:cNvSpPr/>
          <p:nvPr/>
        </p:nvSpPr>
        <p:spPr>
          <a:xfrm>
            <a:off x="2360025" y="3945475"/>
            <a:ext cx="4149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8">
            <a:hlinkClick r:id="rId4" action="ppaction://hlinksldjump"/>
          </p:cNvPr>
          <p:cNvSpPr/>
          <p:nvPr/>
        </p:nvSpPr>
        <p:spPr>
          <a:xfrm>
            <a:off x="425800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8">
            <a:hlinkClick r:id="rId5" action="ppaction://hlinksldjump"/>
          </p:cNvPr>
          <p:cNvSpPr/>
          <p:nvPr/>
        </p:nvSpPr>
        <p:spPr>
          <a:xfrm>
            <a:off x="1253169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8">
            <a:hlinkClick r:id="rId6" action="ppaction://hlinksldjump"/>
          </p:cNvPr>
          <p:cNvSpPr/>
          <p:nvPr/>
        </p:nvSpPr>
        <p:spPr>
          <a:xfrm>
            <a:off x="425800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8">
            <a:hlinkClick r:id="rId7" action="ppaction://hlinksldjump"/>
          </p:cNvPr>
          <p:cNvSpPr/>
          <p:nvPr/>
        </p:nvSpPr>
        <p:spPr>
          <a:xfrm>
            <a:off x="1253169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8">
            <a:hlinkClick r:id="rId8" action="ppaction://hlinksldjump"/>
          </p:cNvPr>
          <p:cNvSpPr/>
          <p:nvPr/>
        </p:nvSpPr>
        <p:spPr>
          <a:xfrm>
            <a:off x="2080538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8">
            <a:hlinkClick r:id="rId9" action="ppaction://hlinksldjump"/>
          </p:cNvPr>
          <p:cNvSpPr/>
          <p:nvPr/>
        </p:nvSpPr>
        <p:spPr>
          <a:xfrm>
            <a:off x="425800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8">
            <a:hlinkClick r:id="" action="ppaction://noaction"/>
          </p:cNvPr>
          <p:cNvSpPr/>
          <p:nvPr/>
        </p:nvSpPr>
        <p:spPr>
          <a:xfrm>
            <a:off x="1253169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8">
            <a:hlinkClick r:id="" action="ppaction://noaction"/>
          </p:cNvPr>
          <p:cNvSpPr/>
          <p:nvPr/>
        </p:nvSpPr>
        <p:spPr>
          <a:xfrm>
            <a:off x="2080538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8">
            <a:hlinkClick r:id="" action="ppaction://noaction"/>
          </p:cNvPr>
          <p:cNvSpPr/>
          <p:nvPr/>
        </p:nvSpPr>
        <p:spPr>
          <a:xfrm>
            <a:off x="425800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8">
            <a:hlinkClick r:id="" action="ppaction://noaction"/>
          </p:cNvPr>
          <p:cNvSpPr/>
          <p:nvPr/>
        </p:nvSpPr>
        <p:spPr>
          <a:xfrm>
            <a:off x="1253169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8">
            <a:hlinkClick r:id="" action="ppaction://noaction"/>
          </p:cNvPr>
          <p:cNvSpPr/>
          <p:nvPr/>
        </p:nvSpPr>
        <p:spPr>
          <a:xfrm>
            <a:off x="2080538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8">
            <a:hlinkClick r:id="rId6" action="ppaction://hlinksldjump"/>
          </p:cNvPr>
          <p:cNvSpPr/>
          <p:nvPr/>
        </p:nvSpPr>
        <p:spPr>
          <a:xfrm>
            <a:off x="3506850" y="1026925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8">
            <a:hlinkClick r:id="rId7" action="ppaction://hlinksldjump"/>
          </p:cNvPr>
          <p:cNvSpPr/>
          <p:nvPr/>
        </p:nvSpPr>
        <p:spPr>
          <a:xfrm>
            <a:off x="3506850" y="1543089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8">
            <a:hlinkClick r:id="rId8" action="ppaction://hlinksldjump"/>
          </p:cNvPr>
          <p:cNvSpPr/>
          <p:nvPr/>
        </p:nvSpPr>
        <p:spPr>
          <a:xfrm>
            <a:off x="3506850" y="2059253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8">
            <a:hlinkClick r:id="rId9" action="ppaction://hlinksldjump"/>
          </p:cNvPr>
          <p:cNvSpPr/>
          <p:nvPr/>
        </p:nvSpPr>
        <p:spPr>
          <a:xfrm>
            <a:off x="3506850" y="2575417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8">
            <a:hlinkClick r:id="rId5" action="ppaction://hlinksldjump"/>
          </p:cNvPr>
          <p:cNvSpPr/>
          <p:nvPr/>
        </p:nvSpPr>
        <p:spPr>
          <a:xfrm>
            <a:off x="3506850" y="3091581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8">
            <a:hlinkClick r:id="" action="ppaction://noaction"/>
          </p:cNvPr>
          <p:cNvSpPr/>
          <p:nvPr/>
        </p:nvSpPr>
        <p:spPr>
          <a:xfrm>
            <a:off x="3506850" y="3607744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8">
            <a:hlinkClick r:id="" action="ppaction://noaction"/>
          </p:cNvPr>
          <p:cNvSpPr/>
          <p:nvPr/>
        </p:nvSpPr>
        <p:spPr>
          <a:xfrm>
            <a:off x="3506850" y="4123908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8">
            <a:hlinkClick r:id="" action="ppaction://noaction"/>
          </p:cNvPr>
          <p:cNvSpPr/>
          <p:nvPr/>
        </p:nvSpPr>
        <p:spPr>
          <a:xfrm>
            <a:off x="3506850" y="4640072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8">
            <a:hlinkClick r:id="" action="ppaction://noaction"/>
          </p:cNvPr>
          <p:cNvSpPr/>
          <p:nvPr/>
        </p:nvSpPr>
        <p:spPr>
          <a:xfrm>
            <a:off x="3506850" y="5156236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8">
            <a:hlinkClick r:id="rId10" action="ppaction://hlinksldjump"/>
          </p:cNvPr>
          <p:cNvSpPr/>
          <p:nvPr/>
        </p:nvSpPr>
        <p:spPr>
          <a:xfrm>
            <a:off x="2080538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8">
            <a:hlinkClick r:id="" action="ppaction://hlinkshowjump?jump=previousslide"/>
          </p:cNvPr>
          <p:cNvSpPr/>
          <p:nvPr/>
        </p:nvSpPr>
        <p:spPr>
          <a:xfrm>
            <a:off x="425800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8">
            <a:hlinkClick r:id="" action="ppaction://hlinkshowjump?jump=nextslide"/>
          </p:cNvPr>
          <p:cNvSpPr/>
          <p:nvPr/>
        </p:nvSpPr>
        <p:spPr>
          <a:xfrm>
            <a:off x="1695222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"/>
          <p:cNvSpPr/>
          <p:nvPr/>
        </p:nvSpPr>
        <p:spPr>
          <a:xfrm>
            <a:off x="3517775" y="1059700"/>
            <a:ext cx="1890000" cy="538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"/>
          <p:cNvSpPr txBox="1"/>
          <p:nvPr/>
        </p:nvSpPr>
        <p:spPr>
          <a:xfrm>
            <a:off x="8636000" y="5124825"/>
            <a:ext cx="2853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accent4"/>
                </a:solidFill>
                <a:latin typeface="VT323"/>
                <a:ea typeface="VT323"/>
                <a:cs typeface="VT323"/>
                <a:sym typeface="VT323"/>
              </a:rPr>
              <a:t>Channel 01</a:t>
            </a:r>
            <a:endParaRPr sz="2300" dirty="0">
              <a:solidFill>
                <a:schemeClr val="accent4"/>
              </a:solidFill>
              <a:latin typeface="VT323"/>
              <a:ea typeface="VT323"/>
              <a:cs typeface="VT323"/>
              <a:sym typeface="VT323"/>
            </a:endParaRPr>
          </a:p>
        </p:txBody>
      </p:sp>
      <p:sp>
        <p:nvSpPr>
          <p:cNvPr id="241" name="Google Shape;241;p9"/>
          <p:cNvSpPr txBox="1">
            <a:spLocks noGrp="1"/>
          </p:cNvSpPr>
          <p:nvPr>
            <p:ph type="title"/>
          </p:nvPr>
        </p:nvSpPr>
        <p:spPr>
          <a:xfrm>
            <a:off x="5490100" y="1126775"/>
            <a:ext cx="5957100" cy="564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Marketing là gì?</a:t>
            </a:r>
            <a:endParaRPr dirty="0"/>
          </a:p>
        </p:txBody>
      </p:sp>
      <p:sp>
        <p:nvSpPr>
          <p:cNvPr id="242" name="Google Shape;242;p9">
            <a:hlinkClick r:id="rId3" action="ppaction://hlinksldjump"/>
          </p:cNvPr>
          <p:cNvSpPr/>
          <p:nvPr/>
        </p:nvSpPr>
        <p:spPr>
          <a:xfrm>
            <a:off x="2360025" y="3945475"/>
            <a:ext cx="4149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9">
            <a:hlinkClick r:id="rId4" action="ppaction://hlinksldjump"/>
          </p:cNvPr>
          <p:cNvSpPr/>
          <p:nvPr/>
        </p:nvSpPr>
        <p:spPr>
          <a:xfrm>
            <a:off x="425800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9">
            <a:hlinkClick r:id="rId5" action="ppaction://hlinksldjump"/>
          </p:cNvPr>
          <p:cNvSpPr/>
          <p:nvPr/>
        </p:nvSpPr>
        <p:spPr>
          <a:xfrm>
            <a:off x="1253169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9">
            <a:hlinkClick r:id="rId6" action="ppaction://hlinksldjump"/>
          </p:cNvPr>
          <p:cNvSpPr/>
          <p:nvPr/>
        </p:nvSpPr>
        <p:spPr>
          <a:xfrm>
            <a:off x="425800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9">
            <a:hlinkClick r:id="rId7" action="ppaction://hlinksldjump"/>
          </p:cNvPr>
          <p:cNvSpPr/>
          <p:nvPr/>
        </p:nvSpPr>
        <p:spPr>
          <a:xfrm>
            <a:off x="1253169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9">
            <a:hlinkClick r:id="rId8" action="ppaction://hlinksldjump"/>
          </p:cNvPr>
          <p:cNvSpPr/>
          <p:nvPr/>
        </p:nvSpPr>
        <p:spPr>
          <a:xfrm>
            <a:off x="2080538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9">
            <a:hlinkClick r:id="rId9" action="ppaction://hlinksldjump"/>
          </p:cNvPr>
          <p:cNvSpPr/>
          <p:nvPr/>
        </p:nvSpPr>
        <p:spPr>
          <a:xfrm>
            <a:off x="425800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9">
            <a:hlinkClick r:id="" action="ppaction://noaction"/>
          </p:cNvPr>
          <p:cNvSpPr/>
          <p:nvPr/>
        </p:nvSpPr>
        <p:spPr>
          <a:xfrm>
            <a:off x="1253169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9">
            <a:hlinkClick r:id="" action="ppaction://noaction"/>
          </p:cNvPr>
          <p:cNvSpPr/>
          <p:nvPr/>
        </p:nvSpPr>
        <p:spPr>
          <a:xfrm>
            <a:off x="2080538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9">
            <a:hlinkClick r:id="" action="ppaction://noaction"/>
          </p:cNvPr>
          <p:cNvSpPr/>
          <p:nvPr/>
        </p:nvSpPr>
        <p:spPr>
          <a:xfrm>
            <a:off x="425800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9">
            <a:hlinkClick r:id="" action="ppaction://noaction"/>
          </p:cNvPr>
          <p:cNvSpPr/>
          <p:nvPr/>
        </p:nvSpPr>
        <p:spPr>
          <a:xfrm>
            <a:off x="1253169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">
            <a:hlinkClick r:id="" action="ppaction://noaction"/>
          </p:cNvPr>
          <p:cNvSpPr/>
          <p:nvPr/>
        </p:nvSpPr>
        <p:spPr>
          <a:xfrm>
            <a:off x="2080538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9">
            <a:hlinkClick r:id="rId6" action="ppaction://hlinksldjump"/>
          </p:cNvPr>
          <p:cNvSpPr/>
          <p:nvPr/>
        </p:nvSpPr>
        <p:spPr>
          <a:xfrm>
            <a:off x="3506850" y="1026925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9">
            <a:hlinkClick r:id="rId7" action="ppaction://hlinksldjump"/>
          </p:cNvPr>
          <p:cNvSpPr/>
          <p:nvPr/>
        </p:nvSpPr>
        <p:spPr>
          <a:xfrm>
            <a:off x="3506850" y="1543089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9">
            <a:hlinkClick r:id="rId8" action="ppaction://hlinksldjump"/>
          </p:cNvPr>
          <p:cNvSpPr/>
          <p:nvPr/>
        </p:nvSpPr>
        <p:spPr>
          <a:xfrm>
            <a:off x="3506850" y="2059253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9">
            <a:hlinkClick r:id="rId9" action="ppaction://hlinksldjump"/>
          </p:cNvPr>
          <p:cNvSpPr/>
          <p:nvPr/>
        </p:nvSpPr>
        <p:spPr>
          <a:xfrm>
            <a:off x="3506850" y="2575417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9">
            <a:hlinkClick r:id="rId5" action="ppaction://hlinksldjump"/>
          </p:cNvPr>
          <p:cNvSpPr/>
          <p:nvPr/>
        </p:nvSpPr>
        <p:spPr>
          <a:xfrm>
            <a:off x="3506850" y="3091581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9">
            <a:hlinkClick r:id="" action="ppaction://noaction"/>
          </p:cNvPr>
          <p:cNvSpPr/>
          <p:nvPr/>
        </p:nvSpPr>
        <p:spPr>
          <a:xfrm>
            <a:off x="3506850" y="3607744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9">
            <a:hlinkClick r:id="" action="ppaction://noaction"/>
          </p:cNvPr>
          <p:cNvSpPr/>
          <p:nvPr/>
        </p:nvSpPr>
        <p:spPr>
          <a:xfrm>
            <a:off x="3506850" y="4123908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9">
            <a:hlinkClick r:id="" action="ppaction://noaction"/>
          </p:cNvPr>
          <p:cNvSpPr/>
          <p:nvPr/>
        </p:nvSpPr>
        <p:spPr>
          <a:xfrm>
            <a:off x="3506850" y="4640072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9">
            <a:hlinkClick r:id="" action="ppaction://noaction"/>
          </p:cNvPr>
          <p:cNvSpPr/>
          <p:nvPr/>
        </p:nvSpPr>
        <p:spPr>
          <a:xfrm>
            <a:off x="3506850" y="5156236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9">
            <a:hlinkClick r:id="rId10" action="ppaction://hlinksldjump"/>
          </p:cNvPr>
          <p:cNvSpPr/>
          <p:nvPr/>
        </p:nvSpPr>
        <p:spPr>
          <a:xfrm>
            <a:off x="2080538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4" name="Google Shape;264;p9">
            <a:hlinkClick r:id="" action="ppaction://hlinkshowjump?jump=previousslide"/>
          </p:cNvPr>
          <p:cNvSpPr/>
          <p:nvPr/>
        </p:nvSpPr>
        <p:spPr>
          <a:xfrm>
            <a:off x="425800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9">
            <a:hlinkClick r:id="" action="ppaction://hlinkshowjump?jump=nextslide"/>
          </p:cNvPr>
          <p:cNvSpPr/>
          <p:nvPr/>
        </p:nvSpPr>
        <p:spPr>
          <a:xfrm>
            <a:off x="1695222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08;p8">
            <a:extLst>
              <a:ext uri="{FF2B5EF4-FFF2-40B4-BE49-F238E27FC236}">
                <a16:creationId xmlns:a16="http://schemas.microsoft.com/office/drawing/2014/main" id="{2DCDD5E2-FD8F-4EAA-B09B-C544412341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062271" y="2559404"/>
            <a:ext cx="3539408" cy="233881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Marketing </a:t>
            </a:r>
            <a:r>
              <a:rPr lang="en-US" sz="2000" dirty="0" err="1"/>
              <a:t>là</a:t>
            </a:r>
            <a:r>
              <a:rPr lang="en-US" sz="2000" dirty="0"/>
              <a:t> </a:t>
            </a:r>
            <a:r>
              <a:rPr lang="en-US" sz="2000" dirty="0" err="1"/>
              <a:t>phương</a:t>
            </a:r>
            <a:r>
              <a:rPr lang="en-US" sz="2000" dirty="0"/>
              <a:t> </a:t>
            </a:r>
            <a:r>
              <a:rPr lang="en-US" sz="2000" dirty="0" err="1"/>
              <a:t>thức</a:t>
            </a:r>
            <a:r>
              <a:rPr lang="en-US" sz="2000" dirty="0"/>
              <a:t> </a:t>
            </a:r>
            <a:r>
              <a:rPr lang="en-US" sz="2000" dirty="0" err="1"/>
              <a:t>truyền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</a:t>
            </a:r>
            <a:r>
              <a:rPr lang="en-US" sz="2000" dirty="0" err="1"/>
              <a:t>giúp</a:t>
            </a:r>
            <a:r>
              <a:rPr lang="en-US" sz="2000" dirty="0"/>
              <a:t> </a:t>
            </a:r>
            <a:r>
              <a:rPr lang="en-US" sz="2000" dirty="0" err="1"/>
              <a:t>chiếm</a:t>
            </a:r>
            <a:r>
              <a:rPr lang="en-US" sz="2000" dirty="0"/>
              <a:t> </a:t>
            </a:r>
            <a:r>
              <a:rPr lang="en-US" sz="2000" dirty="0" err="1"/>
              <a:t>lĩnh</a:t>
            </a:r>
            <a:r>
              <a:rPr lang="en-US" sz="2000" dirty="0"/>
              <a:t> </a:t>
            </a:r>
            <a:r>
              <a:rPr lang="en-US" sz="2000" dirty="0" err="1"/>
              <a:t>thị</a:t>
            </a:r>
            <a:r>
              <a:rPr lang="en-US" sz="2000" dirty="0"/>
              <a:t> </a:t>
            </a:r>
            <a:r>
              <a:rPr lang="en-US" sz="2000" dirty="0" err="1"/>
              <a:t>trường</a:t>
            </a:r>
            <a:r>
              <a:rPr lang="en-US" sz="2000" dirty="0"/>
              <a:t>!</a:t>
            </a:r>
            <a:endParaRPr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C48227-989A-40EA-B8E7-053460C96D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40346" y="2833567"/>
            <a:ext cx="2529504" cy="23388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0"/>
          <p:cNvSpPr/>
          <p:nvPr/>
        </p:nvSpPr>
        <p:spPr>
          <a:xfrm>
            <a:off x="3517775" y="1593100"/>
            <a:ext cx="1890000" cy="538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0"/>
          <p:cNvSpPr txBox="1"/>
          <p:nvPr/>
        </p:nvSpPr>
        <p:spPr>
          <a:xfrm>
            <a:off x="8636000" y="5124825"/>
            <a:ext cx="2853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accent4"/>
                </a:solidFill>
                <a:latin typeface="VT323"/>
                <a:ea typeface="VT323"/>
                <a:cs typeface="VT323"/>
                <a:sym typeface="VT323"/>
              </a:rPr>
              <a:t>Channel 02</a:t>
            </a:r>
            <a:endParaRPr sz="2300" dirty="0">
              <a:solidFill>
                <a:schemeClr val="accent4"/>
              </a:solidFill>
              <a:latin typeface="VT323"/>
              <a:ea typeface="VT323"/>
              <a:cs typeface="VT323"/>
              <a:sym typeface="VT323"/>
            </a:endParaRPr>
          </a:p>
        </p:txBody>
      </p:sp>
      <p:sp>
        <p:nvSpPr>
          <p:cNvPr id="272" name="Google Shape;272;p10"/>
          <p:cNvSpPr txBox="1">
            <a:spLocks noGrp="1"/>
          </p:cNvSpPr>
          <p:nvPr>
            <p:ph type="body" idx="1"/>
          </p:nvPr>
        </p:nvSpPr>
        <p:spPr>
          <a:xfrm>
            <a:off x="8301878" y="2461964"/>
            <a:ext cx="3302633" cy="193407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2000" dirty="0"/>
              <a:t>S</a:t>
            </a:r>
            <a:r>
              <a:rPr lang="en" sz="2000" dirty="0"/>
              <a:t>ử dụng công nghệ tiên tiến từ mạng xã hội để chiếm lĩnh thị trường.</a:t>
            </a:r>
            <a:endParaRPr sz="2000" dirty="0"/>
          </a:p>
        </p:txBody>
      </p:sp>
      <p:sp>
        <p:nvSpPr>
          <p:cNvPr id="273" name="Google Shape;273;p10"/>
          <p:cNvSpPr txBox="1">
            <a:spLocks noGrp="1"/>
          </p:cNvSpPr>
          <p:nvPr>
            <p:ph type="title"/>
          </p:nvPr>
        </p:nvSpPr>
        <p:spPr>
          <a:xfrm>
            <a:off x="5490100" y="1126775"/>
            <a:ext cx="5957100" cy="564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Digital Marketing</a:t>
            </a:r>
            <a:endParaRPr dirty="0"/>
          </a:p>
        </p:txBody>
      </p:sp>
      <p:sp>
        <p:nvSpPr>
          <p:cNvPr id="274" name="Google Shape;274;p10">
            <a:hlinkClick r:id="rId3" action="ppaction://hlinksldjump"/>
          </p:cNvPr>
          <p:cNvSpPr/>
          <p:nvPr/>
        </p:nvSpPr>
        <p:spPr>
          <a:xfrm>
            <a:off x="2360025" y="3945475"/>
            <a:ext cx="4149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0">
            <a:hlinkClick r:id="rId4" action="ppaction://hlinksldjump"/>
          </p:cNvPr>
          <p:cNvSpPr/>
          <p:nvPr/>
        </p:nvSpPr>
        <p:spPr>
          <a:xfrm>
            <a:off x="425800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0">
            <a:hlinkClick r:id="rId5" action="ppaction://hlinksldjump"/>
          </p:cNvPr>
          <p:cNvSpPr/>
          <p:nvPr/>
        </p:nvSpPr>
        <p:spPr>
          <a:xfrm>
            <a:off x="1253169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0">
            <a:hlinkClick r:id="rId6" action="ppaction://hlinksldjump"/>
          </p:cNvPr>
          <p:cNvSpPr/>
          <p:nvPr/>
        </p:nvSpPr>
        <p:spPr>
          <a:xfrm>
            <a:off x="425800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0">
            <a:hlinkClick r:id="rId7" action="ppaction://hlinksldjump"/>
          </p:cNvPr>
          <p:cNvSpPr/>
          <p:nvPr/>
        </p:nvSpPr>
        <p:spPr>
          <a:xfrm>
            <a:off x="1253169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0">
            <a:hlinkClick r:id="rId8" action="ppaction://hlinksldjump"/>
          </p:cNvPr>
          <p:cNvSpPr/>
          <p:nvPr/>
        </p:nvSpPr>
        <p:spPr>
          <a:xfrm>
            <a:off x="2080538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0">
            <a:hlinkClick r:id="rId9" action="ppaction://hlinksldjump"/>
          </p:cNvPr>
          <p:cNvSpPr/>
          <p:nvPr/>
        </p:nvSpPr>
        <p:spPr>
          <a:xfrm>
            <a:off x="425800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0">
            <a:hlinkClick r:id="" action="ppaction://noaction"/>
          </p:cNvPr>
          <p:cNvSpPr/>
          <p:nvPr/>
        </p:nvSpPr>
        <p:spPr>
          <a:xfrm>
            <a:off x="1253169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0">
            <a:hlinkClick r:id="" action="ppaction://noaction"/>
          </p:cNvPr>
          <p:cNvSpPr/>
          <p:nvPr/>
        </p:nvSpPr>
        <p:spPr>
          <a:xfrm>
            <a:off x="2080538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0">
            <a:hlinkClick r:id="" action="ppaction://noaction"/>
          </p:cNvPr>
          <p:cNvSpPr/>
          <p:nvPr/>
        </p:nvSpPr>
        <p:spPr>
          <a:xfrm>
            <a:off x="425800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0">
            <a:hlinkClick r:id="" action="ppaction://noaction"/>
          </p:cNvPr>
          <p:cNvSpPr/>
          <p:nvPr/>
        </p:nvSpPr>
        <p:spPr>
          <a:xfrm>
            <a:off x="1253169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0">
            <a:hlinkClick r:id="" action="ppaction://noaction"/>
          </p:cNvPr>
          <p:cNvSpPr/>
          <p:nvPr/>
        </p:nvSpPr>
        <p:spPr>
          <a:xfrm>
            <a:off x="2080538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0">
            <a:hlinkClick r:id="rId6" action="ppaction://hlinksldjump"/>
          </p:cNvPr>
          <p:cNvSpPr/>
          <p:nvPr/>
        </p:nvSpPr>
        <p:spPr>
          <a:xfrm>
            <a:off x="3506850" y="1026925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7" name="Google Shape;287;p10">
            <a:hlinkClick r:id="rId7" action="ppaction://hlinksldjump"/>
          </p:cNvPr>
          <p:cNvSpPr/>
          <p:nvPr/>
        </p:nvSpPr>
        <p:spPr>
          <a:xfrm>
            <a:off x="3506850" y="1543089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0">
            <a:hlinkClick r:id="rId8" action="ppaction://hlinksldjump"/>
          </p:cNvPr>
          <p:cNvSpPr/>
          <p:nvPr/>
        </p:nvSpPr>
        <p:spPr>
          <a:xfrm>
            <a:off x="3506850" y="2059253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0">
            <a:hlinkClick r:id="rId9" action="ppaction://hlinksldjump"/>
          </p:cNvPr>
          <p:cNvSpPr/>
          <p:nvPr/>
        </p:nvSpPr>
        <p:spPr>
          <a:xfrm>
            <a:off x="3506850" y="2575417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0">
            <a:hlinkClick r:id="rId5" action="ppaction://hlinksldjump"/>
          </p:cNvPr>
          <p:cNvSpPr/>
          <p:nvPr/>
        </p:nvSpPr>
        <p:spPr>
          <a:xfrm>
            <a:off x="3506850" y="3091581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1" name="Google Shape;291;p10">
            <a:hlinkClick r:id="" action="ppaction://noaction"/>
          </p:cNvPr>
          <p:cNvSpPr/>
          <p:nvPr/>
        </p:nvSpPr>
        <p:spPr>
          <a:xfrm>
            <a:off x="3506850" y="3607744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0">
            <a:hlinkClick r:id="" action="ppaction://noaction"/>
          </p:cNvPr>
          <p:cNvSpPr/>
          <p:nvPr/>
        </p:nvSpPr>
        <p:spPr>
          <a:xfrm>
            <a:off x="3506850" y="4123908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0">
            <a:hlinkClick r:id="" action="ppaction://noaction"/>
          </p:cNvPr>
          <p:cNvSpPr/>
          <p:nvPr/>
        </p:nvSpPr>
        <p:spPr>
          <a:xfrm>
            <a:off x="3506850" y="4640072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0">
            <a:hlinkClick r:id="" action="ppaction://noaction"/>
          </p:cNvPr>
          <p:cNvSpPr/>
          <p:nvPr/>
        </p:nvSpPr>
        <p:spPr>
          <a:xfrm>
            <a:off x="3506850" y="5156236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0">
            <a:hlinkClick r:id="rId10" action="ppaction://hlinksldjump"/>
          </p:cNvPr>
          <p:cNvSpPr/>
          <p:nvPr/>
        </p:nvSpPr>
        <p:spPr>
          <a:xfrm>
            <a:off x="2080538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0">
            <a:hlinkClick r:id="" action="ppaction://hlinkshowjump?jump=previousslide"/>
          </p:cNvPr>
          <p:cNvSpPr/>
          <p:nvPr/>
        </p:nvSpPr>
        <p:spPr>
          <a:xfrm>
            <a:off x="425800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0">
            <a:hlinkClick r:id="" action="ppaction://hlinkshowjump?jump=nextslide"/>
          </p:cNvPr>
          <p:cNvSpPr/>
          <p:nvPr/>
        </p:nvSpPr>
        <p:spPr>
          <a:xfrm>
            <a:off x="1695222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995FEDE-CDA6-4382-8AA2-36CCA0CD9A9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83874" y="2378477"/>
            <a:ext cx="2330980" cy="26752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1"/>
          <p:cNvSpPr/>
          <p:nvPr/>
        </p:nvSpPr>
        <p:spPr>
          <a:xfrm>
            <a:off x="3517775" y="2050300"/>
            <a:ext cx="1890000" cy="538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1"/>
          <p:cNvSpPr txBox="1"/>
          <p:nvPr/>
        </p:nvSpPr>
        <p:spPr>
          <a:xfrm>
            <a:off x="8636000" y="5124825"/>
            <a:ext cx="2853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accent4"/>
                </a:solidFill>
                <a:latin typeface="VT323"/>
                <a:ea typeface="VT323"/>
                <a:cs typeface="VT323"/>
                <a:sym typeface="VT323"/>
              </a:rPr>
              <a:t>Channnel 03</a:t>
            </a:r>
            <a:endParaRPr sz="2300" dirty="0">
              <a:solidFill>
                <a:schemeClr val="accent4"/>
              </a:solidFill>
              <a:latin typeface="VT323"/>
              <a:ea typeface="VT323"/>
              <a:cs typeface="VT323"/>
              <a:sym typeface="VT323"/>
            </a:endParaRPr>
          </a:p>
        </p:txBody>
      </p:sp>
      <p:sp>
        <p:nvSpPr>
          <p:cNvPr id="304" name="Google Shape;304;p11"/>
          <p:cNvSpPr txBox="1">
            <a:spLocks noGrp="1"/>
          </p:cNvSpPr>
          <p:nvPr>
            <p:ph type="body" idx="1"/>
          </p:nvPr>
        </p:nvSpPr>
        <p:spPr>
          <a:xfrm>
            <a:off x="5672592" y="1543089"/>
            <a:ext cx="5774608" cy="113679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Là những thông tin mà qua đó có thể hiểu khách hàng và đem đến cho họ những giá trị đúng nhất.</a:t>
            </a:r>
            <a:endParaRPr dirty="0"/>
          </a:p>
        </p:txBody>
      </p:sp>
      <p:sp>
        <p:nvSpPr>
          <p:cNvPr id="305" name="Google Shape;305;p11"/>
          <p:cNvSpPr txBox="1">
            <a:spLocks noGrp="1"/>
          </p:cNvSpPr>
          <p:nvPr>
            <p:ph type="title"/>
          </p:nvPr>
        </p:nvSpPr>
        <p:spPr>
          <a:xfrm>
            <a:off x="5490100" y="1126775"/>
            <a:ext cx="5957100" cy="564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Insight </a:t>
            </a:r>
            <a:endParaRPr dirty="0"/>
          </a:p>
        </p:txBody>
      </p:sp>
      <p:sp>
        <p:nvSpPr>
          <p:cNvPr id="306" name="Google Shape;306;p11">
            <a:hlinkClick r:id="rId3" action="ppaction://hlinksldjump"/>
          </p:cNvPr>
          <p:cNvSpPr/>
          <p:nvPr/>
        </p:nvSpPr>
        <p:spPr>
          <a:xfrm>
            <a:off x="2360025" y="3945475"/>
            <a:ext cx="4149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1">
            <a:hlinkClick r:id="rId4" action="ppaction://hlinksldjump"/>
          </p:cNvPr>
          <p:cNvSpPr/>
          <p:nvPr/>
        </p:nvSpPr>
        <p:spPr>
          <a:xfrm>
            <a:off x="425800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1">
            <a:hlinkClick r:id="rId5" action="ppaction://hlinksldjump"/>
          </p:cNvPr>
          <p:cNvSpPr/>
          <p:nvPr/>
        </p:nvSpPr>
        <p:spPr>
          <a:xfrm>
            <a:off x="1253169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1">
            <a:hlinkClick r:id="rId6" action="ppaction://hlinksldjump"/>
          </p:cNvPr>
          <p:cNvSpPr/>
          <p:nvPr/>
        </p:nvSpPr>
        <p:spPr>
          <a:xfrm>
            <a:off x="425800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1">
            <a:hlinkClick r:id="rId7" action="ppaction://hlinksldjump"/>
          </p:cNvPr>
          <p:cNvSpPr/>
          <p:nvPr/>
        </p:nvSpPr>
        <p:spPr>
          <a:xfrm>
            <a:off x="1253169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1">
            <a:hlinkClick r:id="rId8" action="ppaction://hlinksldjump"/>
          </p:cNvPr>
          <p:cNvSpPr/>
          <p:nvPr/>
        </p:nvSpPr>
        <p:spPr>
          <a:xfrm>
            <a:off x="2080538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1">
            <a:hlinkClick r:id="rId9" action="ppaction://hlinksldjump"/>
          </p:cNvPr>
          <p:cNvSpPr/>
          <p:nvPr/>
        </p:nvSpPr>
        <p:spPr>
          <a:xfrm>
            <a:off x="425800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1">
            <a:hlinkClick r:id="" action="ppaction://noaction"/>
          </p:cNvPr>
          <p:cNvSpPr/>
          <p:nvPr/>
        </p:nvSpPr>
        <p:spPr>
          <a:xfrm>
            <a:off x="1253169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1">
            <a:hlinkClick r:id="" action="ppaction://noaction"/>
          </p:cNvPr>
          <p:cNvSpPr/>
          <p:nvPr/>
        </p:nvSpPr>
        <p:spPr>
          <a:xfrm>
            <a:off x="2080538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1">
            <a:hlinkClick r:id="" action="ppaction://noaction"/>
          </p:cNvPr>
          <p:cNvSpPr/>
          <p:nvPr/>
        </p:nvSpPr>
        <p:spPr>
          <a:xfrm>
            <a:off x="425800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">
            <a:hlinkClick r:id="" action="ppaction://noaction"/>
          </p:cNvPr>
          <p:cNvSpPr/>
          <p:nvPr/>
        </p:nvSpPr>
        <p:spPr>
          <a:xfrm>
            <a:off x="1253169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1">
            <a:hlinkClick r:id="" action="ppaction://noaction"/>
          </p:cNvPr>
          <p:cNvSpPr/>
          <p:nvPr/>
        </p:nvSpPr>
        <p:spPr>
          <a:xfrm>
            <a:off x="2080538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1">
            <a:hlinkClick r:id="rId6" action="ppaction://hlinksldjump"/>
          </p:cNvPr>
          <p:cNvSpPr/>
          <p:nvPr/>
        </p:nvSpPr>
        <p:spPr>
          <a:xfrm>
            <a:off x="3506850" y="1026925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1">
            <a:hlinkClick r:id="rId7" action="ppaction://hlinksldjump"/>
          </p:cNvPr>
          <p:cNvSpPr/>
          <p:nvPr/>
        </p:nvSpPr>
        <p:spPr>
          <a:xfrm>
            <a:off x="3506850" y="1543089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1">
            <a:hlinkClick r:id="rId8" action="ppaction://hlinksldjump"/>
          </p:cNvPr>
          <p:cNvSpPr/>
          <p:nvPr/>
        </p:nvSpPr>
        <p:spPr>
          <a:xfrm>
            <a:off x="3506850" y="2059253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1">
            <a:hlinkClick r:id="rId9" action="ppaction://hlinksldjump"/>
          </p:cNvPr>
          <p:cNvSpPr/>
          <p:nvPr/>
        </p:nvSpPr>
        <p:spPr>
          <a:xfrm>
            <a:off x="3506850" y="2575417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1">
            <a:hlinkClick r:id="rId5" action="ppaction://hlinksldjump"/>
          </p:cNvPr>
          <p:cNvSpPr/>
          <p:nvPr/>
        </p:nvSpPr>
        <p:spPr>
          <a:xfrm>
            <a:off x="3506850" y="3091581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1">
            <a:hlinkClick r:id="" action="ppaction://noaction"/>
          </p:cNvPr>
          <p:cNvSpPr/>
          <p:nvPr/>
        </p:nvSpPr>
        <p:spPr>
          <a:xfrm>
            <a:off x="3506850" y="3607744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1">
            <a:hlinkClick r:id="" action="ppaction://noaction"/>
          </p:cNvPr>
          <p:cNvSpPr/>
          <p:nvPr/>
        </p:nvSpPr>
        <p:spPr>
          <a:xfrm>
            <a:off x="3506850" y="4123908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1">
            <a:hlinkClick r:id="" action="ppaction://noaction"/>
          </p:cNvPr>
          <p:cNvSpPr/>
          <p:nvPr/>
        </p:nvSpPr>
        <p:spPr>
          <a:xfrm>
            <a:off x="3506850" y="4640072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1">
            <a:hlinkClick r:id="" action="ppaction://noaction"/>
          </p:cNvPr>
          <p:cNvSpPr/>
          <p:nvPr/>
        </p:nvSpPr>
        <p:spPr>
          <a:xfrm>
            <a:off x="3506850" y="5156236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1">
            <a:hlinkClick r:id="rId10" action="ppaction://hlinksldjump"/>
          </p:cNvPr>
          <p:cNvSpPr/>
          <p:nvPr/>
        </p:nvSpPr>
        <p:spPr>
          <a:xfrm>
            <a:off x="2080538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1">
            <a:hlinkClick r:id="" action="ppaction://hlinkshowjump?jump=previousslide"/>
          </p:cNvPr>
          <p:cNvSpPr/>
          <p:nvPr/>
        </p:nvSpPr>
        <p:spPr>
          <a:xfrm>
            <a:off x="425800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1">
            <a:hlinkClick r:id="" action="ppaction://hlinkshowjump?jump=nextslide"/>
          </p:cNvPr>
          <p:cNvSpPr/>
          <p:nvPr/>
        </p:nvSpPr>
        <p:spPr>
          <a:xfrm>
            <a:off x="1695222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1C4E8F-0704-47B2-94B5-797A08A4DEF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88943" y="2255375"/>
            <a:ext cx="5359414" cy="30146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2"/>
          <p:cNvSpPr/>
          <p:nvPr/>
        </p:nvSpPr>
        <p:spPr>
          <a:xfrm>
            <a:off x="3517775" y="2583700"/>
            <a:ext cx="1890000" cy="538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2"/>
          <p:cNvSpPr txBox="1"/>
          <p:nvPr/>
        </p:nvSpPr>
        <p:spPr>
          <a:xfrm>
            <a:off x="8636000" y="5124825"/>
            <a:ext cx="2853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accent4"/>
                </a:solidFill>
                <a:latin typeface="VT323"/>
                <a:ea typeface="VT323"/>
                <a:cs typeface="VT323"/>
                <a:sym typeface="VT323"/>
              </a:rPr>
              <a:t>Channel 04</a:t>
            </a:r>
            <a:endParaRPr sz="2300" dirty="0">
              <a:solidFill>
                <a:schemeClr val="accent4"/>
              </a:solidFill>
              <a:latin typeface="VT323"/>
              <a:ea typeface="VT323"/>
              <a:cs typeface="VT323"/>
              <a:sym typeface="VT323"/>
            </a:endParaRPr>
          </a:p>
        </p:txBody>
      </p:sp>
      <p:sp>
        <p:nvSpPr>
          <p:cNvPr id="338" name="Google Shape;338;p12">
            <a:hlinkClick r:id="rId5" action="ppaction://hlinksldjump"/>
          </p:cNvPr>
          <p:cNvSpPr/>
          <p:nvPr/>
        </p:nvSpPr>
        <p:spPr>
          <a:xfrm>
            <a:off x="2360025" y="3945475"/>
            <a:ext cx="4149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2">
            <a:hlinkClick r:id="rId6" action="ppaction://hlinksldjump"/>
          </p:cNvPr>
          <p:cNvSpPr/>
          <p:nvPr/>
        </p:nvSpPr>
        <p:spPr>
          <a:xfrm>
            <a:off x="425800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2">
            <a:hlinkClick r:id="rId7" action="ppaction://hlinksldjump"/>
          </p:cNvPr>
          <p:cNvSpPr/>
          <p:nvPr/>
        </p:nvSpPr>
        <p:spPr>
          <a:xfrm>
            <a:off x="1253169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2">
            <a:hlinkClick r:id="rId8" action="ppaction://hlinksldjump"/>
          </p:cNvPr>
          <p:cNvSpPr/>
          <p:nvPr/>
        </p:nvSpPr>
        <p:spPr>
          <a:xfrm>
            <a:off x="425800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2">
            <a:hlinkClick r:id="rId9" action="ppaction://hlinksldjump"/>
          </p:cNvPr>
          <p:cNvSpPr/>
          <p:nvPr/>
        </p:nvSpPr>
        <p:spPr>
          <a:xfrm>
            <a:off x="1253169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2">
            <a:hlinkClick r:id="rId10" action="ppaction://hlinksldjump"/>
          </p:cNvPr>
          <p:cNvSpPr/>
          <p:nvPr/>
        </p:nvSpPr>
        <p:spPr>
          <a:xfrm>
            <a:off x="2080538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2">
            <a:hlinkClick r:id="rId11" action="ppaction://hlinksldjump"/>
          </p:cNvPr>
          <p:cNvSpPr/>
          <p:nvPr/>
        </p:nvSpPr>
        <p:spPr>
          <a:xfrm>
            <a:off x="425800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2">
            <a:hlinkClick r:id="" action="ppaction://noaction"/>
          </p:cNvPr>
          <p:cNvSpPr/>
          <p:nvPr/>
        </p:nvSpPr>
        <p:spPr>
          <a:xfrm>
            <a:off x="1253169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2">
            <a:hlinkClick r:id="" action="ppaction://noaction"/>
          </p:cNvPr>
          <p:cNvSpPr/>
          <p:nvPr/>
        </p:nvSpPr>
        <p:spPr>
          <a:xfrm>
            <a:off x="2080538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2">
            <a:hlinkClick r:id="" action="ppaction://noaction"/>
          </p:cNvPr>
          <p:cNvSpPr/>
          <p:nvPr/>
        </p:nvSpPr>
        <p:spPr>
          <a:xfrm>
            <a:off x="425800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2">
            <a:hlinkClick r:id="" action="ppaction://noaction"/>
          </p:cNvPr>
          <p:cNvSpPr/>
          <p:nvPr/>
        </p:nvSpPr>
        <p:spPr>
          <a:xfrm>
            <a:off x="1253169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2">
            <a:hlinkClick r:id="" action="ppaction://noaction"/>
          </p:cNvPr>
          <p:cNvSpPr/>
          <p:nvPr/>
        </p:nvSpPr>
        <p:spPr>
          <a:xfrm>
            <a:off x="2080538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2">
            <a:hlinkClick r:id="rId8" action="ppaction://hlinksldjump"/>
          </p:cNvPr>
          <p:cNvSpPr/>
          <p:nvPr/>
        </p:nvSpPr>
        <p:spPr>
          <a:xfrm>
            <a:off x="3506850" y="1026925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2">
            <a:hlinkClick r:id="rId9" action="ppaction://hlinksldjump"/>
          </p:cNvPr>
          <p:cNvSpPr/>
          <p:nvPr/>
        </p:nvSpPr>
        <p:spPr>
          <a:xfrm>
            <a:off x="3506850" y="1543089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2">
            <a:hlinkClick r:id="rId10" action="ppaction://hlinksldjump"/>
          </p:cNvPr>
          <p:cNvSpPr/>
          <p:nvPr/>
        </p:nvSpPr>
        <p:spPr>
          <a:xfrm>
            <a:off x="3506850" y="2059253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2">
            <a:hlinkClick r:id="rId11" action="ppaction://hlinksldjump"/>
          </p:cNvPr>
          <p:cNvSpPr/>
          <p:nvPr/>
        </p:nvSpPr>
        <p:spPr>
          <a:xfrm>
            <a:off x="3506850" y="2575417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2">
            <a:hlinkClick r:id="rId7" action="ppaction://hlinksldjump"/>
          </p:cNvPr>
          <p:cNvSpPr/>
          <p:nvPr/>
        </p:nvSpPr>
        <p:spPr>
          <a:xfrm>
            <a:off x="3506850" y="3091581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2">
            <a:hlinkClick r:id="" action="ppaction://noaction"/>
          </p:cNvPr>
          <p:cNvSpPr/>
          <p:nvPr/>
        </p:nvSpPr>
        <p:spPr>
          <a:xfrm>
            <a:off x="3506850" y="3607744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2">
            <a:hlinkClick r:id="" action="ppaction://noaction"/>
          </p:cNvPr>
          <p:cNvSpPr/>
          <p:nvPr/>
        </p:nvSpPr>
        <p:spPr>
          <a:xfrm>
            <a:off x="3506850" y="4123908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2">
            <a:hlinkClick r:id="" action="ppaction://noaction"/>
          </p:cNvPr>
          <p:cNvSpPr/>
          <p:nvPr/>
        </p:nvSpPr>
        <p:spPr>
          <a:xfrm>
            <a:off x="3506850" y="4640072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2">
            <a:hlinkClick r:id="" action="ppaction://noaction"/>
          </p:cNvPr>
          <p:cNvSpPr/>
          <p:nvPr/>
        </p:nvSpPr>
        <p:spPr>
          <a:xfrm>
            <a:off x="3506850" y="5156236"/>
            <a:ext cx="18900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2">
            <a:hlinkClick r:id="rId12" action="ppaction://hlinksldjump"/>
          </p:cNvPr>
          <p:cNvSpPr/>
          <p:nvPr/>
        </p:nvSpPr>
        <p:spPr>
          <a:xfrm>
            <a:off x="2080538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2">
            <a:hlinkClick r:id="" action="ppaction://hlinkshowjump?jump=previousslide"/>
          </p:cNvPr>
          <p:cNvSpPr/>
          <p:nvPr/>
        </p:nvSpPr>
        <p:spPr>
          <a:xfrm>
            <a:off x="425800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2">
            <a:hlinkClick r:id="" action="ppaction://hlinkshowjump?jump=nextslide"/>
          </p:cNvPr>
          <p:cNvSpPr/>
          <p:nvPr/>
        </p:nvSpPr>
        <p:spPr>
          <a:xfrm>
            <a:off x="1695222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Timeline 1">
            <a:hlinkClick r:id="" action="ppaction://media"/>
            <a:extLst>
              <a:ext uri="{FF2B5EF4-FFF2-40B4-BE49-F238E27FC236}">
                <a16:creationId xmlns:a16="http://schemas.microsoft.com/office/drawing/2014/main" id="{65D4E7D2-2605-4810-90B5-0FD73DBB29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55151" y="1026925"/>
            <a:ext cx="6244181" cy="41181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042C398-B9EF-48D0-B58C-480A5F3FE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033" y="980234"/>
            <a:ext cx="8128001" cy="4738426"/>
          </a:xfrm>
          <a:prstGeom prst="rect">
            <a:avLst/>
          </a:prstGeom>
          <a:noFill/>
        </p:spPr>
      </p:pic>
      <p:sp>
        <p:nvSpPr>
          <p:cNvPr id="527" name="Google Shape;527;p18"/>
          <p:cNvSpPr txBox="1"/>
          <p:nvPr/>
        </p:nvSpPr>
        <p:spPr>
          <a:xfrm>
            <a:off x="8636000" y="5124825"/>
            <a:ext cx="28539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accent4"/>
                </a:solidFill>
                <a:latin typeface="VT323"/>
                <a:ea typeface="VT323"/>
                <a:cs typeface="VT323"/>
                <a:sym typeface="VT323"/>
              </a:rPr>
              <a:t>Channel 00</a:t>
            </a:r>
            <a:endParaRPr sz="2300" dirty="0">
              <a:solidFill>
                <a:schemeClr val="accent4"/>
              </a:solidFill>
              <a:latin typeface="VT323"/>
              <a:ea typeface="VT323"/>
              <a:cs typeface="VT323"/>
              <a:sym typeface="VT323"/>
            </a:endParaRPr>
          </a:p>
        </p:txBody>
      </p:sp>
      <p:sp>
        <p:nvSpPr>
          <p:cNvPr id="528" name="Google Shape;528;p18">
            <a:hlinkClick r:id="rId4" action="ppaction://hlinksldjump"/>
          </p:cNvPr>
          <p:cNvSpPr/>
          <p:nvPr/>
        </p:nvSpPr>
        <p:spPr>
          <a:xfrm>
            <a:off x="2360025" y="3945475"/>
            <a:ext cx="4149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8">
            <a:hlinkClick r:id="rId5" action="ppaction://hlinksldjump"/>
          </p:cNvPr>
          <p:cNvSpPr/>
          <p:nvPr/>
        </p:nvSpPr>
        <p:spPr>
          <a:xfrm>
            <a:off x="425800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8">
            <a:hlinkClick r:id="rId6" action="ppaction://hlinksldjump"/>
          </p:cNvPr>
          <p:cNvSpPr/>
          <p:nvPr/>
        </p:nvSpPr>
        <p:spPr>
          <a:xfrm>
            <a:off x="1253169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8">
            <a:hlinkClick r:id="rId7" action="ppaction://hlinksldjump"/>
          </p:cNvPr>
          <p:cNvSpPr/>
          <p:nvPr/>
        </p:nvSpPr>
        <p:spPr>
          <a:xfrm>
            <a:off x="425800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8">
            <a:hlinkClick r:id="rId8" action="ppaction://hlinksldjump"/>
          </p:cNvPr>
          <p:cNvSpPr/>
          <p:nvPr/>
        </p:nvSpPr>
        <p:spPr>
          <a:xfrm>
            <a:off x="1253169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18">
            <a:hlinkClick r:id="rId9" action="ppaction://hlinksldjump"/>
          </p:cNvPr>
          <p:cNvSpPr/>
          <p:nvPr/>
        </p:nvSpPr>
        <p:spPr>
          <a:xfrm>
            <a:off x="2080538" y="49092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18">
            <a:hlinkClick r:id="rId10" action="ppaction://hlinksldjump"/>
          </p:cNvPr>
          <p:cNvSpPr/>
          <p:nvPr/>
        </p:nvSpPr>
        <p:spPr>
          <a:xfrm>
            <a:off x="425800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18">
            <a:hlinkClick r:id="" action="ppaction://noaction"/>
          </p:cNvPr>
          <p:cNvSpPr/>
          <p:nvPr/>
        </p:nvSpPr>
        <p:spPr>
          <a:xfrm>
            <a:off x="1253169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18">
            <a:hlinkClick r:id="" action="ppaction://noaction"/>
          </p:cNvPr>
          <p:cNvSpPr/>
          <p:nvPr/>
        </p:nvSpPr>
        <p:spPr>
          <a:xfrm>
            <a:off x="2080538" y="53381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18">
            <a:hlinkClick r:id="" action="ppaction://noaction"/>
          </p:cNvPr>
          <p:cNvSpPr/>
          <p:nvPr/>
        </p:nvSpPr>
        <p:spPr>
          <a:xfrm>
            <a:off x="425800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18">
            <a:hlinkClick r:id="" action="ppaction://noaction"/>
          </p:cNvPr>
          <p:cNvSpPr/>
          <p:nvPr/>
        </p:nvSpPr>
        <p:spPr>
          <a:xfrm>
            <a:off x="1253169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18">
            <a:hlinkClick r:id="" action="ppaction://noaction"/>
          </p:cNvPr>
          <p:cNvSpPr/>
          <p:nvPr/>
        </p:nvSpPr>
        <p:spPr>
          <a:xfrm>
            <a:off x="2080538" y="576710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18">
            <a:hlinkClick r:id="rId11" action="ppaction://hlinksldjump"/>
          </p:cNvPr>
          <p:cNvSpPr/>
          <p:nvPr/>
        </p:nvSpPr>
        <p:spPr>
          <a:xfrm>
            <a:off x="2080538" y="4480250"/>
            <a:ext cx="7212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18">
            <a:hlinkClick r:id="" action="ppaction://hlinkshowjump?jump=previousslide"/>
          </p:cNvPr>
          <p:cNvSpPr/>
          <p:nvPr/>
        </p:nvSpPr>
        <p:spPr>
          <a:xfrm>
            <a:off x="425800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18">
            <a:hlinkClick r:id="" action="ppaction://hlinkshowjump?jump=nextslide"/>
          </p:cNvPr>
          <p:cNvSpPr/>
          <p:nvPr/>
        </p:nvSpPr>
        <p:spPr>
          <a:xfrm>
            <a:off x="1695222" y="6196050"/>
            <a:ext cx="1106400" cy="30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EFEFEF"/>
      </a:lt1>
      <a:dk2>
        <a:srgbClr val="434343"/>
      </a:dk2>
      <a:lt2>
        <a:srgbClr val="EEEEEE"/>
      </a:lt2>
      <a:accent1>
        <a:srgbClr val="0000FF"/>
      </a:accent1>
      <a:accent2>
        <a:srgbClr val="1C4587"/>
      </a:accent2>
      <a:accent3>
        <a:srgbClr val="00072E"/>
      </a:accent3>
      <a:accent4>
        <a:srgbClr val="00FFFF"/>
      </a:accent4>
      <a:accent5>
        <a:srgbClr val="000000"/>
      </a:accent5>
      <a:accent6>
        <a:srgbClr val="00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82</Words>
  <Application>Microsoft Office PowerPoint</Application>
  <PresentationFormat>Widescreen</PresentationFormat>
  <Paragraphs>16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Barlow Condensed</vt:lpstr>
      <vt:lpstr>Aldrich</vt:lpstr>
      <vt:lpstr>Calibri</vt:lpstr>
      <vt:lpstr>VT323</vt:lpstr>
      <vt:lpstr>Abril Fatface</vt:lpstr>
      <vt:lpstr>Roboto Light</vt:lpstr>
      <vt:lpstr>Roboto</vt:lpstr>
      <vt:lpstr>Roboto Medium</vt:lpstr>
      <vt:lpstr>SlidesMania</vt:lpstr>
      <vt:lpstr>PowerPoint Presentation</vt:lpstr>
      <vt:lpstr>Marketing…</vt:lpstr>
      <vt:lpstr>Marketing có gì vui…?</vt:lpstr>
      <vt:lpstr>Marketing là gì?</vt:lpstr>
      <vt:lpstr>Digital Marketing</vt:lpstr>
      <vt:lpstr>Insight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ASUS</cp:lastModifiedBy>
  <cp:revision>3</cp:revision>
  <dcterms:modified xsi:type="dcterms:W3CDTF">2021-10-19T02:08:16Z</dcterms:modified>
</cp:coreProperties>
</file>